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8"/>
  </p:notesMasterIdLst>
  <p:handoutMasterIdLst>
    <p:handoutMasterId r:id="rId9"/>
  </p:handoutMasterIdLst>
  <p:sldIdLst>
    <p:sldId id="258" r:id="rId2"/>
    <p:sldId id="264" r:id="rId3"/>
    <p:sldId id="265" r:id="rId4"/>
    <p:sldId id="266" r:id="rId5"/>
    <p:sldId id="267" r:id="rId6"/>
    <p:sldId id="268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322A"/>
    <a:srgbClr val="F99930"/>
    <a:srgbClr val="13BECD"/>
    <a:srgbClr val="B44695"/>
    <a:srgbClr val="F02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93"/>
    <p:restoredTop sz="86327"/>
  </p:normalViewPr>
  <p:slideViewPr>
    <p:cSldViewPr>
      <p:cViewPr varScale="1">
        <p:scale>
          <a:sx n="64" d="100"/>
          <a:sy n="64" d="100"/>
        </p:scale>
        <p:origin x="52" y="5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156" d="100"/>
          <a:sy n="156" d="100"/>
        </p:scale>
        <p:origin x="752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03087784-F726-8044-8704-5D4CFF8970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4B8B68-E2A6-554C-9E4B-F68471490B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2C9A2-8013-9842-8970-011F261EDE72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C74BE5-D580-0E48-8D85-29F9723555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25E7F-A42B-B042-90DB-EDFC3D4626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A5DB5-9E7E-014A-9084-07AAF66564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24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7E072-02AC-D94C-8ECC-EAB178296460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DD3D9-B08D-A741-B266-0572DF4373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9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440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49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86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515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660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D3D9-B08D-A741-B266-0572DF43738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6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7C34DFD-2E4E-6342-9133-EAD1C9EBFC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9050" y="0"/>
            <a:ext cx="12328536" cy="6934200"/>
          </a:xfrm>
          <a:prstGeom prst="rect">
            <a:avLst/>
          </a:prstGeom>
        </p:spPr>
      </p:pic>
      <p:sp>
        <p:nvSpPr>
          <p:cNvPr id="23" name="Holder 2">
            <a:extLst>
              <a:ext uri="{FF2B5EF4-FFF2-40B4-BE49-F238E27FC236}">
                <a16:creationId xmlns:a16="http://schemas.microsoft.com/office/drawing/2014/main" id="{04914713-E713-104C-874F-342230AB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2819400"/>
            <a:ext cx="11138559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4" name="Holder 3">
            <a:extLst>
              <a:ext uri="{FF2B5EF4-FFF2-40B4-BE49-F238E27FC236}">
                <a16:creationId xmlns:a16="http://schemas.microsoft.com/office/drawing/2014/main" id="{329C60ED-7F38-8349-924B-6A0BB5CD7A69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6400" y="3744986"/>
            <a:ext cx="1113855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5" name="Holder 4">
            <a:extLst>
              <a:ext uri="{FF2B5EF4-FFF2-40B4-BE49-F238E27FC236}">
                <a16:creationId xmlns:a16="http://schemas.microsoft.com/office/drawing/2014/main" id="{D9C55DF5-4E41-9541-865D-5B14878AB37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Holder 6">
            <a:extLst>
              <a:ext uri="{FF2B5EF4-FFF2-40B4-BE49-F238E27FC236}">
                <a16:creationId xmlns:a16="http://schemas.microsoft.com/office/drawing/2014/main" id="{4EB8A4A3-53F9-F646-B005-760FB94CF28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11201400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Holder 5">
            <a:extLst>
              <a:ext uri="{FF2B5EF4-FFF2-40B4-BE49-F238E27FC236}">
                <a16:creationId xmlns:a16="http://schemas.microsoft.com/office/drawing/2014/main" id="{5757364C-F6EB-F446-93DE-F14E58277A43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9965187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21.11.2022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43F6E45-97C4-A841-A149-8588BFB223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75" y="6075959"/>
            <a:ext cx="1516718" cy="39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2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21.11.2022</a:t>
            </a:fld>
            <a:endParaRPr lang="en-US" dirty="0"/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6A84A6F0-A5C1-B148-9E11-34924BDA3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98415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79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ис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21.11.2022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8" name="Holder 3">
            <a:extLst>
              <a:ext uri="{FF2B5EF4-FFF2-40B4-BE49-F238E27FC236}">
                <a16:creationId xmlns:a16="http://schemas.microsoft.com/office/drawing/2014/main" id="{FDB73F4D-1793-9340-BEA9-DE088092F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9841525" cy="3380129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39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93247518-827C-0248-8656-DD6087FC871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0" name="Holder 6">
            <a:extLst>
              <a:ext uri="{FF2B5EF4-FFF2-40B4-BE49-F238E27FC236}">
                <a16:creationId xmlns:a16="http://schemas.microsoft.com/office/drawing/2014/main" id="{DB027962-B3C1-1D4D-9B4A-BE74567152C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Holder 5">
            <a:extLst>
              <a:ext uri="{FF2B5EF4-FFF2-40B4-BE49-F238E27FC236}">
                <a16:creationId xmlns:a16="http://schemas.microsoft.com/office/drawing/2014/main" id="{31EB466B-2FDC-914A-806D-075CA04F312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21.11.2022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01561B82-F99B-3645-B07E-46F6EB0A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C50B30DA-0B0E-E44C-BE82-D317FD3F4C41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2" name="Таблица 2">
            <a:extLst>
              <a:ext uri="{FF2B5EF4-FFF2-40B4-BE49-F238E27FC236}">
                <a16:creationId xmlns:a16="http://schemas.microsoft.com/office/drawing/2014/main" id="{8324ACA4-D2AA-4A49-AEE5-4AAA8DB93998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46088" y="2487613"/>
            <a:ext cx="9858375" cy="3379787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78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CC190812-70FB-BE42-AEB0-BA227F90A48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Holder 6">
            <a:extLst>
              <a:ext uri="{FF2B5EF4-FFF2-40B4-BE49-F238E27FC236}">
                <a16:creationId xmlns:a16="http://schemas.microsoft.com/office/drawing/2014/main" id="{10487C76-EE8A-E344-9849-3CBB511EF37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8A8C9788-7860-8246-BB84-ED298BA3BE4B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21.11.2022</a:t>
            </a:fld>
            <a:endParaRPr lang="en-US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087C2D62-0D39-874B-BF4F-FDA2A9EEF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48123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43735275-1AAF-6240-99C4-5C5BC8B7E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7" name="Holder 3">
            <a:extLst>
              <a:ext uri="{FF2B5EF4-FFF2-40B4-BE49-F238E27FC236}">
                <a16:creationId xmlns:a16="http://schemas.microsoft.com/office/drawing/2014/main" id="{4A91BB6A-0D95-7544-90A3-CC0A30AC826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F02D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87C49D62-39E6-DD42-AFDE-410CBD2CD1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92138" y="2487271"/>
            <a:ext cx="4812325" cy="3380129"/>
          </a:xfrm>
          <a:prstGeom prst="rect">
            <a:avLst/>
          </a:prstGeom>
        </p:spPr>
        <p:txBody>
          <a:bodyPr/>
          <a:lstStyle>
            <a:lvl1pPr>
              <a:defRPr sz="1400" baseline="0">
                <a:latin typeface="+mn-lt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4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+графи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lder 4">
            <a:extLst>
              <a:ext uri="{FF2B5EF4-FFF2-40B4-BE49-F238E27FC236}">
                <a16:creationId xmlns:a16="http://schemas.microsoft.com/office/drawing/2014/main" id="{3C610796-5B01-FC46-BFC5-F66461D3E50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692805" y="6172200"/>
            <a:ext cx="5486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11" name="Holder 6">
            <a:extLst>
              <a:ext uri="{FF2B5EF4-FFF2-40B4-BE49-F238E27FC236}">
                <a16:creationId xmlns:a16="http://schemas.microsoft.com/office/drawing/2014/main" id="{1068B9DF-D7D4-2D41-8C7B-C2ED530CB2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917553" y="6172200"/>
            <a:ext cx="38703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Holder 5">
            <a:extLst>
              <a:ext uri="{FF2B5EF4-FFF2-40B4-BE49-F238E27FC236}">
                <a16:creationId xmlns:a16="http://schemas.microsoft.com/office/drawing/2014/main" id="{4E771D5D-DE21-6C48-A283-10EB94B8961E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8681340" y="6172200"/>
            <a:ext cx="108381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E8417C-BA68-364F-9368-65408563A329}" type="datetime1">
              <a:rPr lang="ru-RU" smtClean="0"/>
              <a:pPr/>
              <a:t>21.11.2022</a:t>
            </a:fld>
            <a:endParaRPr lang="en-US" dirty="0"/>
          </a:p>
        </p:txBody>
      </p:sp>
      <p:sp>
        <p:nvSpPr>
          <p:cNvPr id="14" name="Holder 2">
            <a:extLst>
              <a:ext uri="{FF2B5EF4-FFF2-40B4-BE49-F238E27FC236}">
                <a16:creationId xmlns:a16="http://schemas.microsoft.com/office/drawing/2014/main" id="{6898787F-09AD-D142-89C9-74B01ACD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476" y="879430"/>
            <a:ext cx="9831179" cy="692497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 i="0">
                <a:solidFill>
                  <a:srgbClr val="231F2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6664E790-0C35-794B-A4F1-15C338A87B83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5476" y="1600200"/>
            <a:ext cx="984152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rgbClr val="DB32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16" name="Holder 3">
            <a:extLst>
              <a:ext uri="{FF2B5EF4-FFF2-40B4-BE49-F238E27FC236}">
                <a16:creationId xmlns:a16="http://schemas.microsoft.com/office/drawing/2014/main" id="{0AD376C9-CDBC-D640-B36C-AFA865817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5475" y="2487271"/>
            <a:ext cx="4812325" cy="3380129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 baseline="0">
                <a:latin typeface="+mn-lt"/>
                <a:cs typeface="Arial" panose="020B060402020202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Диаграмма 3">
            <a:extLst>
              <a:ext uri="{FF2B5EF4-FFF2-40B4-BE49-F238E27FC236}">
                <a16:creationId xmlns:a16="http://schemas.microsoft.com/office/drawing/2014/main" id="{CCC3BD27-F3E5-8F4B-9214-A6418070F1BC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86400" y="2487271"/>
            <a:ext cx="4789488" cy="33801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>
              <a:defRPr sz="1400"/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45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30D39B-0FDC-4C4A-BC91-08EE11F385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22858" t="150" r="29882" b="-46"/>
          <a:stretch/>
        </p:blipFill>
        <p:spPr>
          <a:xfrm>
            <a:off x="10608000" y="0"/>
            <a:ext cx="1584000" cy="6876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E758F47-73B5-B345-A2A8-E8765DB2E52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75959"/>
            <a:ext cx="1524000" cy="39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1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6" r:id="rId3"/>
    <p:sldLayoutId id="2147483674" r:id="rId4"/>
    <p:sldLayoutId id="2147483668" r:id="rId5"/>
    <p:sldLayoutId id="2147483670" r:id="rId6"/>
  </p:sldLayoutIdLst>
  <p:hf hdr="0"/>
  <p:txStyles>
    <p:titleStyle>
      <a:lvl1pPr>
        <a:defRPr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CE46B-2312-1F41-AD1F-D02AD6F88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400" y="2819400"/>
            <a:ext cx="11138559" cy="1384995"/>
          </a:xfrm>
        </p:spPr>
        <p:txBody>
          <a:bodyPr/>
          <a:lstStyle/>
          <a:p>
            <a:r>
              <a:rPr lang="ru-RU" dirty="0"/>
              <a:t>Тема 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7ADB1578-5079-8F40-8AA7-A92AEA13706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46400" y="3962400"/>
            <a:ext cx="11138558" cy="2215991"/>
          </a:xfrm>
        </p:spPr>
        <p:txBody>
          <a:bodyPr/>
          <a:lstStyle/>
          <a:p>
            <a:r>
              <a:rPr lang="ru-RU" dirty="0"/>
              <a:t>Автор: ФИО</a:t>
            </a:r>
          </a:p>
          <a:p>
            <a:r>
              <a:rPr lang="ru-RU" dirty="0"/>
              <a:t>Город, школа, класс</a:t>
            </a:r>
          </a:p>
          <a:p>
            <a:r>
              <a:rPr lang="ru-RU" dirty="0"/>
              <a:t>Научный руководитель проекта (ФИО, должность, школа/организация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b="1" dirty="0" smtClean="0"/>
              <a:t>Общее количество слайдов – не более 15.</a:t>
            </a:r>
            <a:endParaRPr lang="ru-RU" b="1" dirty="0"/>
          </a:p>
        </p:txBody>
      </p:sp>
      <p:sp>
        <p:nvSpPr>
          <p:cNvPr id="8" name="Заголовок 33">
            <a:extLst>
              <a:ext uri="{FF2B5EF4-FFF2-40B4-BE49-F238E27FC236}">
                <a16:creationId xmlns:a16="http://schemas.microsoft.com/office/drawing/2014/main" id="{9DC2B562-C069-0E4B-A4E1-8CF330BA2216}"/>
              </a:ext>
            </a:extLst>
          </p:cNvPr>
          <p:cNvSpPr txBox="1">
            <a:spLocks/>
          </p:cNvSpPr>
          <p:nvPr/>
        </p:nvSpPr>
        <p:spPr>
          <a:xfrm>
            <a:off x="3657600" y="609600"/>
            <a:ext cx="64770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chemeClr val="bg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pPr algn="ctr"/>
            <a:r>
              <a:rPr lang="ru-RU" sz="1600" kern="0" dirty="0" smtClean="0"/>
              <a:t>Региональный конкурс </a:t>
            </a:r>
          </a:p>
          <a:p>
            <a:pPr algn="ctr"/>
            <a:r>
              <a:rPr lang="ru-RU" sz="1600" kern="0" dirty="0" smtClean="0"/>
              <a:t>научно-технологических проектов </a:t>
            </a:r>
          </a:p>
          <a:p>
            <a:pPr algn="ctr"/>
            <a:r>
              <a:rPr lang="ru-RU" sz="1600" kern="0" dirty="0" smtClean="0"/>
              <a:t>«Большие вызовы»</a:t>
            </a:r>
            <a:br>
              <a:rPr lang="ru-RU" sz="1600" kern="0" dirty="0" smtClean="0"/>
            </a:br>
            <a:r>
              <a:rPr lang="ru-RU" sz="1600" kern="0" dirty="0" smtClean="0"/>
              <a:t>Московская область</a:t>
            </a:r>
            <a:br>
              <a:rPr lang="ru-RU" sz="1600" kern="0" dirty="0" smtClean="0"/>
            </a:br>
            <a:r>
              <a:rPr lang="ru-RU" sz="1600" kern="0" dirty="0" smtClean="0"/>
              <a:t>2022-2023 </a:t>
            </a:r>
            <a:r>
              <a:rPr lang="ru-RU" sz="1600" kern="0" dirty="0" smtClean="0"/>
              <a:t>учебный год</a:t>
            </a:r>
            <a:endParaRPr lang="ru-RU" sz="1600" kern="0" dirty="0"/>
          </a:p>
        </p:txBody>
      </p:sp>
    </p:spTree>
    <p:extLst>
      <p:ext uri="{BB962C8B-B14F-4D97-AF65-F5344CB8AC3E}">
        <p14:creationId xmlns:p14="http://schemas.microsoft.com/office/powerpoint/2010/main" val="309077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8041" y="2133600"/>
            <a:ext cx="9841525" cy="3380129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</a:rPr>
              <a:t>Краткое описание проблематики и обоснование актуальности темы выбранного проекта. </a:t>
            </a:r>
          </a:p>
          <a:p>
            <a:r>
              <a:rPr lang="ru-RU" dirty="0">
                <a:latin typeface="Arial" panose="020B0604020202020204" pitchFamily="34" charset="0"/>
              </a:rPr>
              <a:t>Объём – 1-2 слайда.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692497"/>
          </a:xfrm>
        </p:spPr>
        <p:txBody>
          <a:bodyPr/>
          <a:lstStyle/>
          <a:p>
            <a:r>
              <a:rPr lang="ru-RU" dirty="0"/>
              <a:t>Проблематика и актуальность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87099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4324" y="1676400"/>
            <a:ext cx="9841525" cy="3380129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</a:rPr>
              <a:t>Объём – 1-2 слайда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692497"/>
          </a:xfrm>
        </p:spPr>
        <p:txBody>
          <a:bodyPr/>
          <a:lstStyle/>
          <a:p>
            <a:r>
              <a:rPr lang="ru-RU" dirty="0"/>
              <a:t>Цель и задачи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408168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748" y="1981200"/>
            <a:ext cx="9841525" cy="3380129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</a:rPr>
              <a:t>Описание хода работы над проектом:</a:t>
            </a:r>
          </a:p>
          <a:p>
            <a:r>
              <a:rPr lang="ru-RU" dirty="0">
                <a:latin typeface="Arial" panose="020B0604020202020204" pitchFamily="34" charset="0"/>
              </a:rPr>
              <a:t>Изучение аналогов</a:t>
            </a:r>
          </a:p>
          <a:p>
            <a:r>
              <a:rPr lang="ru-RU" dirty="0">
                <a:latin typeface="Arial" panose="020B0604020202020204" pitchFamily="34" charset="0"/>
              </a:rPr>
              <a:t>Исследование</a:t>
            </a:r>
          </a:p>
          <a:p>
            <a:r>
              <a:rPr lang="ru-RU" dirty="0">
                <a:latin typeface="Arial" panose="020B0604020202020204" pitchFamily="34" charset="0"/>
              </a:rPr>
              <a:t>Расчёты</a:t>
            </a:r>
          </a:p>
          <a:p>
            <a:r>
              <a:rPr lang="ru-RU" dirty="0">
                <a:latin typeface="Arial" panose="020B0604020202020204" pitchFamily="34" charset="0"/>
              </a:rPr>
              <a:t>Чертежи</a:t>
            </a:r>
          </a:p>
          <a:p>
            <a:r>
              <a:rPr lang="ru-RU" dirty="0">
                <a:latin typeface="Arial" panose="020B0604020202020204" pitchFamily="34" charset="0"/>
              </a:rPr>
              <a:t>Программный код</a:t>
            </a:r>
          </a:p>
          <a:p>
            <a:r>
              <a:rPr lang="ru-RU" dirty="0">
                <a:latin typeface="Arial" panose="020B0604020202020204" pitchFamily="34" charset="0"/>
              </a:rPr>
              <a:t>Эксперименты</a:t>
            </a:r>
          </a:p>
          <a:p>
            <a:r>
              <a:rPr lang="ru-RU" dirty="0">
                <a:latin typeface="Arial" panose="020B0604020202020204" pitchFamily="34" charset="0"/>
              </a:rPr>
              <a:t>Испытания</a:t>
            </a:r>
          </a:p>
          <a:p>
            <a:r>
              <a:rPr lang="ru-RU" dirty="0">
                <a:latin typeface="Arial" panose="020B0604020202020204" pitchFamily="34" charset="0"/>
              </a:rPr>
              <a:t>Разработка 3</a:t>
            </a:r>
            <a:r>
              <a:rPr lang="en-US" dirty="0">
                <a:latin typeface="Arial" panose="020B0604020202020204" pitchFamily="34" charset="0"/>
              </a:rPr>
              <a:t>D</a:t>
            </a:r>
            <a:r>
              <a:rPr lang="ru-RU" dirty="0">
                <a:latin typeface="Arial" panose="020B0604020202020204" pitchFamily="34" charset="0"/>
              </a:rPr>
              <a:t>-модели</a:t>
            </a:r>
          </a:p>
          <a:p>
            <a:r>
              <a:rPr lang="ru-RU" dirty="0">
                <a:latin typeface="Arial" panose="020B0604020202020204" pitchFamily="34" charset="0"/>
              </a:rPr>
              <a:t>Разработка макета </a:t>
            </a:r>
          </a:p>
          <a:p>
            <a:r>
              <a:rPr lang="ru-RU" dirty="0">
                <a:latin typeface="Arial" panose="020B0604020202020204" pitchFamily="34" charset="0"/>
              </a:rPr>
              <a:t>Используемое оборудование и т.д. в зависимости от специфики проекта</a:t>
            </a:r>
          </a:p>
          <a:p>
            <a:pPr marL="285750" indent="-285750">
              <a:buFontTx/>
              <a:buChar char="-"/>
            </a:pPr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Объём - 1-5 слайдов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1219200"/>
          </a:xfrm>
        </p:spPr>
        <p:txBody>
          <a:bodyPr/>
          <a:lstStyle/>
          <a:p>
            <a:r>
              <a:rPr lang="ru-RU" dirty="0"/>
              <a:t>Описание хода работы над проектом</a:t>
            </a:r>
          </a:p>
        </p:txBody>
      </p:sp>
    </p:spTree>
    <p:extLst>
      <p:ext uri="{BB962C8B-B14F-4D97-AF65-F5344CB8AC3E}">
        <p14:creationId xmlns:p14="http://schemas.microsoft.com/office/powerpoint/2010/main" val="78440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4685" y="1524000"/>
            <a:ext cx="9841525" cy="3380129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</a:rPr>
              <a:t>Краткое описание результатов работы (демонстрация прототипа или анализ исследования) и выводов, обоснование выбранного решения</a:t>
            </a:r>
            <a:r>
              <a:rPr lang="ru-RU" dirty="0" smtClean="0">
                <a:latin typeface="Arial" panose="020B0604020202020204" pitchFamily="34" charset="0"/>
              </a:rPr>
              <a:t>.</a:t>
            </a:r>
          </a:p>
          <a:p>
            <a:endParaRPr lang="ru-RU" dirty="0">
              <a:latin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</a:rPr>
              <a:t>Объём - 1-2 слайда.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762000"/>
          </a:xfrm>
        </p:spPr>
        <p:txBody>
          <a:bodyPr/>
          <a:lstStyle/>
          <a:p>
            <a:r>
              <a:rPr lang="ru-RU" dirty="0"/>
              <a:t>Выводы,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187780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2367" r="53750" b="16253"/>
          <a:stretch/>
        </p:blipFill>
        <p:spPr bwMode="auto">
          <a:xfrm>
            <a:off x="2247900" y="5922191"/>
            <a:ext cx="3009900" cy="727345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9900" y="2057400"/>
            <a:ext cx="9841525" cy="3380129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</a:rPr>
              <a:t>Объём - 1-2 слайда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324" y="457200"/>
            <a:ext cx="9831179" cy="1143000"/>
          </a:xfrm>
        </p:spPr>
        <p:txBody>
          <a:bodyPr/>
          <a:lstStyle/>
          <a:p>
            <a:r>
              <a:rPr lang="ru-RU" dirty="0"/>
              <a:t>Планы по дальнейшему развитию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702598300"/>
      </p:ext>
    </p:extLst>
  </p:cSld>
  <p:clrMapOvr>
    <a:masterClrMapping/>
  </p:clrMapOvr>
</p:sld>
</file>

<file path=ppt/theme/theme1.xml><?xml version="1.0" encoding="utf-8"?>
<a:theme xmlns:a="http://schemas.openxmlformats.org/drawingml/2006/main" name="VZLET_vertical">
  <a:themeElements>
    <a:clrScheme name="Пользовательские 2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DA312A"/>
      </a:accent1>
      <a:accent2>
        <a:srgbClr val="13BDCC"/>
      </a:accent2>
      <a:accent3>
        <a:srgbClr val="F89830"/>
      </a:accent3>
      <a:accent4>
        <a:srgbClr val="E0C300"/>
      </a:accent4>
      <a:accent5>
        <a:srgbClr val="B34695"/>
      </a:accent5>
      <a:accent6>
        <a:srgbClr val="7184E2"/>
      </a:accent6>
      <a:hlink>
        <a:srgbClr val="13BDCC"/>
      </a:hlink>
      <a:folHlink>
        <a:srgbClr val="13BD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146</Words>
  <Application>Microsoft Office PowerPoint</Application>
  <PresentationFormat>Широкоэкранный</PresentationFormat>
  <Paragraphs>41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VZLET_vertical</vt:lpstr>
      <vt:lpstr>Тема проекта </vt:lpstr>
      <vt:lpstr>Проблематика и актуальность проекта</vt:lpstr>
      <vt:lpstr>Цель и задачи проекта</vt:lpstr>
      <vt:lpstr>Описание хода работы над проектом</vt:lpstr>
      <vt:lpstr>Выводы, результаты</vt:lpstr>
      <vt:lpstr>Планы по дальнейшему развитию проекта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Ухина</dc:creator>
  <cp:lastModifiedBy>Настя</cp:lastModifiedBy>
  <cp:revision>16</cp:revision>
  <dcterms:created xsi:type="dcterms:W3CDTF">2020-08-24T14:52:36Z</dcterms:created>
  <dcterms:modified xsi:type="dcterms:W3CDTF">2022-11-21T13:17:29Z</dcterms:modified>
</cp:coreProperties>
</file>