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</p:sldMasterIdLst>
  <p:notesMasterIdLst>
    <p:notesMasterId r:id="rId9"/>
  </p:notesMasterIdLst>
  <p:handoutMasterIdLst>
    <p:handoutMasterId r:id="rId10"/>
  </p:handoutMasterIdLst>
  <p:sldIdLst>
    <p:sldId id="257" r:id="rId3"/>
    <p:sldId id="259" r:id="rId4"/>
    <p:sldId id="260" r:id="rId5"/>
    <p:sldId id="265" r:id="rId6"/>
    <p:sldId id="262" r:id="rId7"/>
    <p:sldId id="261" r:id="rId8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9930"/>
    <a:srgbClr val="13BECD"/>
    <a:srgbClr val="B44695"/>
    <a:srgbClr val="F02D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843"/>
    <p:restoredTop sz="86327"/>
  </p:normalViewPr>
  <p:slideViewPr>
    <p:cSldViewPr>
      <p:cViewPr>
        <p:scale>
          <a:sx n="70" d="100"/>
          <a:sy n="70" d="100"/>
        </p:scale>
        <p:origin x="-1896" y="-106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156" d="100"/>
          <a:sy n="156" d="100"/>
        </p:scale>
        <p:origin x="752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03087784-F726-8044-8704-5D4CFF8970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14B8B68-E2A6-554C-9E4B-F68471490B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2C9A2-8013-9842-8970-011F261EDE72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6C74BE5-D580-0E48-8D85-29F97235554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03725E7F-A42B-B042-90DB-EDFC3D4626C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4A5DB5-9E7E-014A-9084-07AAF66564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241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7E072-02AC-D94C-8ECC-EAB178296460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8DD3D9-B08D-A741-B266-0572DF4373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892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DD3D9-B08D-A741-B266-0572DF43738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125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DD3D9-B08D-A741-B266-0572DF43738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61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DD3D9-B08D-A741-B266-0572DF43738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866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 userDrawn="1"/>
        </p:nvSpPr>
        <p:spPr>
          <a:xfrm>
            <a:off x="0" y="0"/>
            <a:ext cx="12193210" cy="30483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Holder 2">
            <a:extLst>
              <a:ext uri="{FF2B5EF4-FFF2-40B4-BE49-F238E27FC236}">
                <a16:creationId xmlns:a16="http://schemas.microsoft.com/office/drawing/2014/main" xmlns="" id="{C2D4C112-18D2-AD46-90F0-6AC912359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400" y="3464169"/>
            <a:ext cx="11138559" cy="6924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1" i="0">
                <a:solidFill>
                  <a:srgbClr val="231F2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12" name="Holder 3">
            <a:extLst>
              <a:ext uri="{FF2B5EF4-FFF2-40B4-BE49-F238E27FC236}">
                <a16:creationId xmlns:a16="http://schemas.microsoft.com/office/drawing/2014/main" xmlns="" id="{590F3311-94DA-4346-B741-39A44ADBC585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446400" y="4389755"/>
            <a:ext cx="11138558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F02D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xmlns="" id="{4FBF740C-6D9F-F249-9227-3119D34665B7}"/>
              </a:ext>
            </a:extLst>
          </p:cNvPr>
          <p:cNvGrpSpPr/>
          <p:nvPr userDrawn="1"/>
        </p:nvGrpSpPr>
        <p:grpSpPr>
          <a:xfrm>
            <a:off x="457201" y="6118762"/>
            <a:ext cx="1600200" cy="434438"/>
            <a:chOff x="457200" y="5938998"/>
            <a:chExt cx="1700989" cy="461801"/>
          </a:xfrm>
        </p:grpSpPr>
        <p:sp>
          <p:nvSpPr>
            <p:cNvPr id="21" name="object 4">
              <a:extLst>
                <a:ext uri="{FF2B5EF4-FFF2-40B4-BE49-F238E27FC236}">
                  <a16:creationId xmlns:a16="http://schemas.microsoft.com/office/drawing/2014/main" xmlns="" id="{7C68CC1F-B89F-794F-A3B6-9DA57930D23D}"/>
                </a:ext>
              </a:extLst>
            </p:cNvPr>
            <p:cNvSpPr/>
            <p:nvPr/>
          </p:nvSpPr>
          <p:spPr>
            <a:xfrm>
              <a:off x="693229" y="5998209"/>
              <a:ext cx="472050" cy="39338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object 5">
              <a:extLst>
                <a:ext uri="{FF2B5EF4-FFF2-40B4-BE49-F238E27FC236}">
                  <a16:creationId xmlns:a16="http://schemas.microsoft.com/office/drawing/2014/main" xmlns="" id="{4195DFD7-6C0A-5B48-B089-9BE6076DE85B}"/>
                </a:ext>
              </a:extLst>
            </p:cNvPr>
            <p:cNvSpPr/>
            <p:nvPr/>
          </p:nvSpPr>
          <p:spPr>
            <a:xfrm>
              <a:off x="1242175" y="5938998"/>
              <a:ext cx="916014" cy="46180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object 6">
              <a:extLst>
                <a:ext uri="{FF2B5EF4-FFF2-40B4-BE49-F238E27FC236}">
                  <a16:creationId xmlns:a16="http://schemas.microsoft.com/office/drawing/2014/main" xmlns="" id="{59BCFD88-20CD-B944-AEC2-B1D44426C96D}"/>
                </a:ext>
              </a:extLst>
            </p:cNvPr>
            <p:cNvSpPr/>
            <p:nvPr/>
          </p:nvSpPr>
          <p:spPr>
            <a:xfrm>
              <a:off x="457200" y="5998209"/>
              <a:ext cx="472440" cy="393700"/>
            </a:xfrm>
            <a:custGeom>
              <a:avLst/>
              <a:gdLst/>
              <a:ahLst/>
              <a:cxnLst/>
              <a:rect l="l" t="t" r="r" b="b"/>
              <a:pathLst>
                <a:path w="472440" h="393700">
                  <a:moveTo>
                    <a:pt x="236029" y="0"/>
                  </a:moveTo>
                  <a:lnTo>
                    <a:pt x="0" y="0"/>
                  </a:lnTo>
                  <a:lnTo>
                    <a:pt x="236029" y="393369"/>
                  </a:lnTo>
                  <a:lnTo>
                    <a:pt x="472059" y="393369"/>
                  </a:lnTo>
                  <a:lnTo>
                    <a:pt x="236029" y="0"/>
                  </a:lnTo>
                  <a:close/>
                </a:path>
              </a:pathLst>
            </a:custGeom>
            <a:solidFill>
              <a:srgbClr val="EE2D50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Holder 4">
            <a:extLst>
              <a:ext uri="{FF2B5EF4-FFF2-40B4-BE49-F238E27FC236}">
                <a16:creationId xmlns:a16="http://schemas.microsoft.com/office/drawing/2014/main" xmlns="" id="{B3401E4C-0CCF-BB44-AC4E-834F520EC978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2692805" y="6172200"/>
            <a:ext cx="548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15" name="Holder 6">
            <a:extLst>
              <a:ext uri="{FF2B5EF4-FFF2-40B4-BE49-F238E27FC236}">
                <a16:creationId xmlns:a16="http://schemas.microsoft.com/office/drawing/2014/main" xmlns="" id="{08AD1E3C-4EB3-1447-A98B-FBE4A4CEEDF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1201400" y="6172200"/>
            <a:ext cx="38703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Holder 5">
            <a:extLst>
              <a:ext uri="{FF2B5EF4-FFF2-40B4-BE49-F238E27FC236}">
                <a16:creationId xmlns:a16="http://schemas.microsoft.com/office/drawing/2014/main" xmlns="" id="{6E49BE11-45AF-AA42-8CA1-53336EF19239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9965187" y="6172200"/>
            <a:ext cx="108381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E8417C-BA68-364F-9368-65408563A329}" type="datetime1">
              <a:rPr lang="ru-RU" smtClean="0"/>
              <a:pPr/>
              <a:t>14.12.2020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older 4">
            <a:extLst>
              <a:ext uri="{FF2B5EF4-FFF2-40B4-BE49-F238E27FC236}">
                <a16:creationId xmlns:a16="http://schemas.microsoft.com/office/drawing/2014/main" xmlns="" id="{93247518-827C-0248-8656-DD6087FC871B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2692805" y="6172200"/>
            <a:ext cx="548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10" name="Holder 6">
            <a:extLst>
              <a:ext uri="{FF2B5EF4-FFF2-40B4-BE49-F238E27FC236}">
                <a16:creationId xmlns:a16="http://schemas.microsoft.com/office/drawing/2014/main" xmlns="" id="{DB027962-B3C1-1D4D-9B4A-BE74567152C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9917553" y="6172200"/>
            <a:ext cx="38703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Holder 5">
            <a:extLst>
              <a:ext uri="{FF2B5EF4-FFF2-40B4-BE49-F238E27FC236}">
                <a16:creationId xmlns:a16="http://schemas.microsoft.com/office/drawing/2014/main" xmlns="" id="{31EB466B-2FDC-914A-806D-075CA04F3128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8681340" y="6172200"/>
            <a:ext cx="108381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E8417C-BA68-364F-9368-65408563A329}" type="datetime1">
              <a:rPr lang="ru-RU" smtClean="0"/>
              <a:pPr/>
              <a:t>14.12.2020</a:t>
            </a:fld>
            <a:endParaRPr lang="en-US" dirty="0"/>
          </a:p>
        </p:txBody>
      </p:sp>
      <p:sp>
        <p:nvSpPr>
          <p:cNvPr id="14" name="Holder 2">
            <a:extLst>
              <a:ext uri="{FF2B5EF4-FFF2-40B4-BE49-F238E27FC236}">
                <a16:creationId xmlns:a16="http://schemas.microsoft.com/office/drawing/2014/main" xmlns="" id="{01561B82-F99B-3645-B07E-46F6EB0AF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476" y="879430"/>
            <a:ext cx="9831179" cy="69249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 i="0">
                <a:solidFill>
                  <a:srgbClr val="231F2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20" name="Holder 3">
            <a:extLst>
              <a:ext uri="{FF2B5EF4-FFF2-40B4-BE49-F238E27FC236}">
                <a16:creationId xmlns:a16="http://schemas.microsoft.com/office/drawing/2014/main" xmlns="" id="{C50B30DA-0B0E-E44C-BE82-D317FD3F4C41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445476" y="1600200"/>
            <a:ext cx="984152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F02D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12" name="Таблица 2">
            <a:extLst>
              <a:ext uri="{FF2B5EF4-FFF2-40B4-BE49-F238E27FC236}">
                <a16:creationId xmlns:a16="http://schemas.microsoft.com/office/drawing/2014/main" xmlns="" id="{8324ACA4-D2AA-4A49-AEE5-4AAA8DB93998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46088" y="2487613"/>
            <a:ext cx="9858375" cy="3379787"/>
          </a:xfrm>
          <a:prstGeom prst="rect">
            <a:avLst/>
          </a:prstGeom>
        </p:spPr>
        <p:txBody>
          <a:bodyPr/>
          <a:lstStyle>
            <a:lvl1pPr>
              <a:defRPr sz="1400" baseline="0">
                <a:latin typeface="+mn-lt"/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8780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+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>
            <a:extLst>
              <a:ext uri="{FF2B5EF4-FFF2-40B4-BE49-F238E27FC236}">
                <a16:creationId xmlns:a16="http://schemas.microsoft.com/office/drawing/2014/main" xmlns="" id="{CC190812-70FB-BE42-AEB0-BA227F90A48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2692805" y="6172200"/>
            <a:ext cx="548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3" name="Holder 6">
            <a:extLst>
              <a:ext uri="{FF2B5EF4-FFF2-40B4-BE49-F238E27FC236}">
                <a16:creationId xmlns:a16="http://schemas.microsoft.com/office/drawing/2014/main" xmlns="" id="{10487C76-EE8A-E344-9849-3CBB511EF37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9917553" y="6172200"/>
            <a:ext cx="38703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Holder 5">
            <a:extLst>
              <a:ext uri="{FF2B5EF4-FFF2-40B4-BE49-F238E27FC236}">
                <a16:creationId xmlns:a16="http://schemas.microsoft.com/office/drawing/2014/main" xmlns="" id="{8A8C9788-7860-8246-BB84-ED298BA3BE4B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8681340" y="6172200"/>
            <a:ext cx="108381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E8417C-BA68-364F-9368-65408563A329}" type="datetime1">
              <a:rPr lang="ru-RU" smtClean="0"/>
              <a:pPr/>
              <a:t>14.12.2020</a:t>
            </a:fld>
            <a:endParaRPr lang="en-US" dirty="0"/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xmlns="" id="{087C2D62-0D39-874B-BF4F-FDA2A9EEF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5475" y="2487271"/>
            <a:ext cx="4812325" cy="3380129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aseline="0">
                <a:latin typeface="+mn-lt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6" name="Holder 2">
            <a:extLst>
              <a:ext uri="{FF2B5EF4-FFF2-40B4-BE49-F238E27FC236}">
                <a16:creationId xmlns:a16="http://schemas.microsoft.com/office/drawing/2014/main" xmlns="" id="{43735275-1AAF-6240-99C4-5C5BC8B7E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476" y="879430"/>
            <a:ext cx="9831179" cy="69249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 i="0">
                <a:solidFill>
                  <a:srgbClr val="231F2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7" name="Holder 3">
            <a:extLst>
              <a:ext uri="{FF2B5EF4-FFF2-40B4-BE49-F238E27FC236}">
                <a16:creationId xmlns:a16="http://schemas.microsoft.com/office/drawing/2014/main" xmlns="" id="{4A91BB6A-0D95-7544-90A3-CC0A30AC826C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445476" y="1600200"/>
            <a:ext cx="984152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F02D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9" name="Рисунок 8">
            <a:extLst>
              <a:ext uri="{FF2B5EF4-FFF2-40B4-BE49-F238E27FC236}">
                <a16:creationId xmlns:a16="http://schemas.microsoft.com/office/drawing/2014/main" xmlns="" id="{87C49D62-39E6-DD42-AFDE-410CBD2CD14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92138" y="2487271"/>
            <a:ext cx="4812325" cy="3380129"/>
          </a:xfrm>
          <a:prstGeom prst="rect">
            <a:avLst/>
          </a:prstGeom>
        </p:spPr>
        <p:txBody>
          <a:bodyPr/>
          <a:lstStyle>
            <a:lvl1pPr>
              <a:defRPr sz="1400" baseline="0">
                <a:latin typeface="+mn-lt"/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6047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+графи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older 4">
            <a:extLst>
              <a:ext uri="{FF2B5EF4-FFF2-40B4-BE49-F238E27FC236}">
                <a16:creationId xmlns:a16="http://schemas.microsoft.com/office/drawing/2014/main" xmlns="" id="{3C610796-5B01-FC46-BFC5-F66461D3E50C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2692805" y="6172200"/>
            <a:ext cx="548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11" name="Holder 6">
            <a:extLst>
              <a:ext uri="{FF2B5EF4-FFF2-40B4-BE49-F238E27FC236}">
                <a16:creationId xmlns:a16="http://schemas.microsoft.com/office/drawing/2014/main" xmlns="" id="{1068B9DF-D7D4-2D41-8C7B-C2ED530CB2B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9917553" y="6172200"/>
            <a:ext cx="38703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Holder 5">
            <a:extLst>
              <a:ext uri="{FF2B5EF4-FFF2-40B4-BE49-F238E27FC236}">
                <a16:creationId xmlns:a16="http://schemas.microsoft.com/office/drawing/2014/main" xmlns="" id="{4E771D5D-DE21-6C48-A283-10EB94B8961E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8681340" y="6172200"/>
            <a:ext cx="108381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E8417C-BA68-364F-9368-65408563A329}" type="datetime1">
              <a:rPr lang="ru-RU" smtClean="0"/>
              <a:pPr/>
              <a:t>14.12.2020</a:t>
            </a:fld>
            <a:endParaRPr lang="en-US" dirty="0"/>
          </a:p>
        </p:txBody>
      </p:sp>
      <p:sp>
        <p:nvSpPr>
          <p:cNvPr id="14" name="Holder 2">
            <a:extLst>
              <a:ext uri="{FF2B5EF4-FFF2-40B4-BE49-F238E27FC236}">
                <a16:creationId xmlns:a16="http://schemas.microsoft.com/office/drawing/2014/main" xmlns="" id="{6898787F-09AD-D142-89C9-74B01ACDE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476" y="879430"/>
            <a:ext cx="9831179" cy="69249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 i="0">
                <a:solidFill>
                  <a:srgbClr val="231F2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15" name="Holder 3">
            <a:extLst>
              <a:ext uri="{FF2B5EF4-FFF2-40B4-BE49-F238E27FC236}">
                <a16:creationId xmlns:a16="http://schemas.microsoft.com/office/drawing/2014/main" xmlns="" id="{6664E790-0C35-794B-A4F1-15C338A87B83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445476" y="1600200"/>
            <a:ext cx="984152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F02D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16" name="Holder 3">
            <a:extLst>
              <a:ext uri="{FF2B5EF4-FFF2-40B4-BE49-F238E27FC236}">
                <a16:creationId xmlns:a16="http://schemas.microsoft.com/office/drawing/2014/main" xmlns="" id="{0AD376C9-CDBC-D640-B36C-AFA865817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5475" y="2487271"/>
            <a:ext cx="4812325" cy="3380129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aseline="0">
                <a:latin typeface="+mn-lt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4" name="Диаграмма 3">
            <a:extLst>
              <a:ext uri="{FF2B5EF4-FFF2-40B4-BE49-F238E27FC236}">
                <a16:creationId xmlns:a16="http://schemas.microsoft.com/office/drawing/2014/main" xmlns="" id="{CCC3BD27-F3E5-8F4B-9214-A6418070F1BC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486400" y="2487271"/>
            <a:ext cx="4789488" cy="338012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/>
          <a:lstStyle>
            <a:lvl1pPr>
              <a:defRPr sz="1400"/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4458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older 4">
            <a:extLst>
              <a:ext uri="{FF2B5EF4-FFF2-40B4-BE49-F238E27FC236}">
                <a16:creationId xmlns:a16="http://schemas.microsoft.com/office/drawing/2014/main" xmlns="" id="{0BE0A808-2DF1-084C-BAFB-9DD137B58702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2692805" y="6172200"/>
            <a:ext cx="548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10" name="Holder 6">
            <a:extLst>
              <a:ext uri="{FF2B5EF4-FFF2-40B4-BE49-F238E27FC236}">
                <a16:creationId xmlns:a16="http://schemas.microsoft.com/office/drawing/2014/main" xmlns="" id="{9ECD4F5B-B5D2-5D42-8E31-DB70545B7B3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1201400" y="6172200"/>
            <a:ext cx="38703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Holder 5">
            <a:extLst>
              <a:ext uri="{FF2B5EF4-FFF2-40B4-BE49-F238E27FC236}">
                <a16:creationId xmlns:a16="http://schemas.microsoft.com/office/drawing/2014/main" xmlns="" id="{309274A0-04DC-C246-A810-28FB65233BFF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9965187" y="6172200"/>
            <a:ext cx="108381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E8417C-BA68-364F-9368-65408563A329}" type="datetime1">
              <a:rPr lang="ru-RU" smtClean="0"/>
              <a:pPr/>
              <a:t>14.12.2020</a:t>
            </a:fld>
            <a:endParaRPr lang="en-US" dirty="0"/>
          </a:p>
        </p:txBody>
      </p:sp>
      <p:sp>
        <p:nvSpPr>
          <p:cNvPr id="14" name="Holder 3">
            <a:extLst>
              <a:ext uri="{FF2B5EF4-FFF2-40B4-BE49-F238E27FC236}">
                <a16:creationId xmlns:a16="http://schemas.microsoft.com/office/drawing/2014/main" xmlns="" id="{9C783B52-CB6D-BE47-8581-5F3F1C59A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5475" y="2487271"/>
            <a:ext cx="11150281" cy="3380129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600"/>
              </a:spcAft>
              <a:defRPr sz="1400" baseline="0">
                <a:latin typeface="+mn-lt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9" name="Holder 2">
            <a:extLst>
              <a:ext uri="{FF2B5EF4-FFF2-40B4-BE49-F238E27FC236}">
                <a16:creationId xmlns:a16="http://schemas.microsoft.com/office/drawing/2014/main" xmlns="" id="{B23DA82F-47E0-5941-933C-05D2B9BA9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476" y="879430"/>
            <a:ext cx="11138559" cy="69249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 i="0">
                <a:solidFill>
                  <a:srgbClr val="231F2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15" name="Holder 3">
            <a:extLst>
              <a:ext uri="{FF2B5EF4-FFF2-40B4-BE49-F238E27FC236}">
                <a16:creationId xmlns:a16="http://schemas.microsoft.com/office/drawing/2014/main" xmlns="" id="{3AF5EB0F-B3B5-3F44-BE80-0A5E5DDC27EF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445476" y="1600200"/>
            <a:ext cx="1115028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F02D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ис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older 4">
            <a:extLst>
              <a:ext uri="{FF2B5EF4-FFF2-40B4-BE49-F238E27FC236}">
                <a16:creationId xmlns:a16="http://schemas.microsoft.com/office/drawing/2014/main" xmlns="" id="{0BE0A808-2DF1-084C-BAFB-9DD137B58702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2692805" y="6172200"/>
            <a:ext cx="548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10" name="Holder 6">
            <a:extLst>
              <a:ext uri="{FF2B5EF4-FFF2-40B4-BE49-F238E27FC236}">
                <a16:creationId xmlns:a16="http://schemas.microsoft.com/office/drawing/2014/main" xmlns="" id="{9ECD4F5B-B5D2-5D42-8E31-DB70545B7B3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1201400" y="6172200"/>
            <a:ext cx="38703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Holder 5">
            <a:extLst>
              <a:ext uri="{FF2B5EF4-FFF2-40B4-BE49-F238E27FC236}">
                <a16:creationId xmlns:a16="http://schemas.microsoft.com/office/drawing/2014/main" xmlns="" id="{309274A0-04DC-C246-A810-28FB65233BFF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9965187" y="6172200"/>
            <a:ext cx="108381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E8417C-BA68-364F-9368-65408563A329}" type="datetime1">
              <a:rPr lang="ru-RU" smtClean="0"/>
              <a:pPr/>
              <a:t>14.12.2020</a:t>
            </a:fld>
            <a:endParaRPr lang="en-US" dirty="0"/>
          </a:p>
        </p:txBody>
      </p:sp>
      <p:sp>
        <p:nvSpPr>
          <p:cNvPr id="14" name="Holder 3">
            <a:extLst>
              <a:ext uri="{FF2B5EF4-FFF2-40B4-BE49-F238E27FC236}">
                <a16:creationId xmlns:a16="http://schemas.microsoft.com/office/drawing/2014/main" xmlns="" id="{9C783B52-CB6D-BE47-8581-5F3F1C59A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5475" y="2487271"/>
            <a:ext cx="11150281" cy="3380129"/>
          </a:xfrm>
          <a:prstGeom prst="rect">
            <a:avLst/>
          </a:prstGeom>
        </p:spPr>
        <p:txBody>
          <a:bodyPr lIns="0" tIns="0" rIns="0" bIns="0"/>
          <a:lstStyle>
            <a:lvl1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400" baseline="0">
                <a:latin typeface="+mn-lt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9" name="Holder 2">
            <a:extLst>
              <a:ext uri="{FF2B5EF4-FFF2-40B4-BE49-F238E27FC236}">
                <a16:creationId xmlns:a16="http://schemas.microsoft.com/office/drawing/2014/main" xmlns="" id="{B23DA82F-47E0-5941-933C-05D2B9BA9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476" y="879430"/>
            <a:ext cx="11138559" cy="69249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 i="0">
                <a:solidFill>
                  <a:srgbClr val="231F2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15" name="Holder 3">
            <a:extLst>
              <a:ext uri="{FF2B5EF4-FFF2-40B4-BE49-F238E27FC236}">
                <a16:creationId xmlns:a16="http://schemas.microsoft.com/office/drawing/2014/main" xmlns="" id="{3AF5EB0F-B3B5-3F44-BE80-0A5E5DDC27EF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445476" y="1600200"/>
            <a:ext cx="1115028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F02D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82392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+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Holder 4">
            <a:extLst>
              <a:ext uri="{FF2B5EF4-FFF2-40B4-BE49-F238E27FC236}">
                <a16:creationId xmlns:a16="http://schemas.microsoft.com/office/drawing/2014/main" xmlns="" id="{42CC4E07-64D8-5D4E-8095-D679DC2DCB0C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2692805" y="6172200"/>
            <a:ext cx="548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20" name="Holder 6">
            <a:extLst>
              <a:ext uri="{FF2B5EF4-FFF2-40B4-BE49-F238E27FC236}">
                <a16:creationId xmlns:a16="http://schemas.microsoft.com/office/drawing/2014/main" xmlns="" id="{FA59BBF4-B160-FB48-B8BC-F59EB3C6C24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1201400" y="6172200"/>
            <a:ext cx="38703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Holder 5">
            <a:extLst>
              <a:ext uri="{FF2B5EF4-FFF2-40B4-BE49-F238E27FC236}">
                <a16:creationId xmlns:a16="http://schemas.microsoft.com/office/drawing/2014/main" xmlns="" id="{FD6D9BE8-81EC-2449-8308-E77111B715C1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9965187" y="6172200"/>
            <a:ext cx="108381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E8417C-BA68-364F-9368-65408563A329}" type="datetime1">
              <a:rPr lang="ru-RU" smtClean="0"/>
              <a:pPr/>
              <a:t>14.12.2020</a:t>
            </a:fld>
            <a:endParaRPr lang="en-US" dirty="0"/>
          </a:p>
        </p:txBody>
      </p:sp>
      <p:sp>
        <p:nvSpPr>
          <p:cNvPr id="22" name="Holder 2">
            <a:extLst>
              <a:ext uri="{FF2B5EF4-FFF2-40B4-BE49-F238E27FC236}">
                <a16:creationId xmlns:a16="http://schemas.microsoft.com/office/drawing/2014/main" xmlns="" id="{34401C20-58C8-6146-97C5-DD8B9D360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476" y="879430"/>
            <a:ext cx="11138559" cy="69249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 i="0">
                <a:solidFill>
                  <a:srgbClr val="231F2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23" name="Holder 3">
            <a:extLst>
              <a:ext uri="{FF2B5EF4-FFF2-40B4-BE49-F238E27FC236}">
                <a16:creationId xmlns:a16="http://schemas.microsoft.com/office/drawing/2014/main" xmlns="" id="{E6C42AE8-7288-3B46-A1BA-106E7364DBD0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445476" y="1600200"/>
            <a:ext cx="1115028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F02D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24" name="Holder 3">
            <a:extLst>
              <a:ext uri="{FF2B5EF4-FFF2-40B4-BE49-F238E27FC236}">
                <a16:creationId xmlns:a16="http://schemas.microsoft.com/office/drawing/2014/main" xmlns="" id="{6C5C4E0C-6E51-394C-B11F-3EC52338B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5475" y="2487271"/>
            <a:ext cx="5486400" cy="3380129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600"/>
              </a:spcAft>
              <a:defRPr sz="1400" b="0" i="0" baseline="0">
                <a:latin typeface="+mn-lt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21228858-A8F8-B74F-B0E0-18E3C0D2DD0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2487271"/>
            <a:ext cx="5488035" cy="3380129"/>
          </a:xfrm>
          <a:prstGeom prst="rect">
            <a:avLst/>
          </a:prstGeom>
        </p:spPr>
        <p:txBody>
          <a:bodyPr/>
          <a:lstStyle>
            <a:lvl1pPr>
              <a:defRPr sz="1400" baseline="0">
                <a:latin typeface="+mn-lt"/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2060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Holder 4">
            <a:extLst>
              <a:ext uri="{FF2B5EF4-FFF2-40B4-BE49-F238E27FC236}">
                <a16:creationId xmlns:a16="http://schemas.microsoft.com/office/drawing/2014/main" xmlns="" id="{42CC4E07-64D8-5D4E-8095-D679DC2DCB0C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2692805" y="6172200"/>
            <a:ext cx="548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20" name="Holder 6">
            <a:extLst>
              <a:ext uri="{FF2B5EF4-FFF2-40B4-BE49-F238E27FC236}">
                <a16:creationId xmlns:a16="http://schemas.microsoft.com/office/drawing/2014/main" xmlns="" id="{FA59BBF4-B160-FB48-B8BC-F59EB3C6C24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1201400" y="6172200"/>
            <a:ext cx="38703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Holder 5">
            <a:extLst>
              <a:ext uri="{FF2B5EF4-FFF2-40B4-BE49-F238E27FC236}">
                <a16:creationId xmlns:a16="http://schemas.microsoft.com/office/drawing/2014/main" xmlns="" id="{FD6D9BE8-81EC-2449-8308-E77111B715C1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9965187" y="6172200"/>
            <a:ext cx="108381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E8417C-BA68-364F-9368-65408563A329}" type="datetime1">
              <a:rPr lang="ru-RU" smtClean="0"/>
              <a:pPr/>
              <a:t>14.12.2020</a:t>
            </a:fld>
            <a:endParaRPr lang="en-US" dirty="0"/>
          </a:p>
        </p:txBody>
      </p:sp>
      <p:sp>
        <p:nvSpPr>
          <p:cNvPr id="22" name="Holder 2">
            <a:extLst>
              <a:ext uri="{FF2B5EF4-FFF2-40B4-BE49-F238E27FC236}">
                <a16:creationId xmlns:a16="http://schemas.microsoft.com/office/drawing/2014/main" xmlns="" id="{34401C20-58C8-6146-97C5-DD8B9D360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476" y="879430"/>
            <a:ext cx="11138559" cy="69249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 i="0">
                <a:solidFill>
                  <a:srgbClr val="231F2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23" name="Holder 3">
            <a:extLst>
              <a:ext uri="{FF2B5EF4-FFF2-40B4-BE49-F238E27FC236}">
                <a16:creationId xmlns:a16="http://schemas.microsoft.com/office/drawing/2014/main" xmlns="" id="{E6C42AE8-7288-3B46-A1BA-106E7364DBD0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445476" y="1600200"/>
            <a:ext cx="1115028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F02D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25" name="Таблица 4">
            <a:extLst>
              <a:ext uri="{FF2B5EF4-FFF2-40B4-BE49-F238E27FC236}">
                <a16:creationId xmlns:a16="http://schemas.microsoft.com/office/drawing/2014/main" xmlns="" id="{49C0454C-38CF-C54A-9E5E-0680F22A3F5E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>
          <a:xfrm>
            <a:off x="445475" y="2487613"/>
            <a:ext cx="11138560" cy="3379787"/>
          </a:xfrm>
          <a:prstGeom prst="rect">
            <a:avLst/>
          </a:prstGeom>
        </p:spPr>
        <p:txBody>
          <a:bodyPr/>
          <a:lstStyle>
            <a:lvl1pPr>
              <a:defRPr sz="1400" baseline="0">
                <a:latin typeface="+mn-lt"/>
              </a:defRPr>
            </a:lvl1pPr>
          </a:lstStyle>
          <a:p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+графи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Holder 4">
            <a:extLst>
              <a:ext uri="{FF2B5EF4-FFF2-40B4-BE49-F238E27FC236}">
                <a16:creationId xmlns:a16="http://schemas.microsoft.com/office/drawing/2014/main" xmlns="" id="{42CC4E07-64D8-5D4E-8095-D679DC2DCB0C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2692805" y="6172200"/>
            <a:ext cx="548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20" name="Holder 6">
            <a:extLst>
              <a:ext uri="{FF2B5EF4-FFF2-40B4-BE49-F238E27FC236}">
                <a16:creationId xmlns:a16="http://schemas.microsoft.com/office/drawing/2014/main" xmlns="" id="{FA59BBF4-B160-FB48-B8BC-F59EB3C6C24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1201400" y="6172200"/>
            <a:ext cx="38703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Holder 5">
            <a:extLst>
              <a:ext uri="{FF2B5EF4-FFF2-40B4-BE49-F238E27FC236}">
                <a16:creationId xmlns:a16="http://schemas.microsoft.com/office/drawing/2014/main" xmlns="" id="{FD6D9BE8-81EC-2449-8308-E77111B715C1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9965187" y="6172200"/>
            <a:ext cx="108381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E8417C-BA68-364F-9368-65408563A329}" type="datetime1">
              <a:rPr lang="ru-RU" smtClean="0"/>
              <a:pPr/>
              <a:t>14.12.2020</a:t>
            </a:fld>
            <a:endParaRPr lang="en-US" dirty="0"/>
          </a:p>
        </p:txBody>
      </p:sp>
      <p:sp>
        <p:nvSpPr>
          <p:cNvPr id="22" name="Holder 2">
            <a:extLst>
              <a:ext uri="{FF2B5EF4-FFF2-40B4-BE49-F238E27FC236}">
                <a16:creationId xmlns:a16="http://schemas.microsoft.com/office/drawing/2014/main" xmlns="" id="{34401C20-58C8-6146-97C5-DD8B9D360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476" y="879430"/>
            <a:ext cx="11138559" cy="69249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 i="0">
                <a:solidFill>
                  <a:srgbClr val="231F2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23" name="Holder 3">
            <a:extLst>
              <a:ext uri="{FF2B5EF4-FFF2-40B4-BE49-F238E27FC236}">
                <a16:creationId xmlns:a16="http://schemas.microsoft.com/office/drawing/2014/main" xmlns="" id="{E6C42AE8-7288-3B46-A1BA-106E7364DBD0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445476" y="1600200"/>
            <a:ext cx="1115028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F02D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11" name="Диаграмма 2">
            <a:extLst>
              <a:ext uri="{FF2B5EF4-FFF2-40B4-BE49-F238E27FC236}">
                <a16:creationId xmlns:a16="http://schemas.microsoft.com/office/drawing/2014/main" xmlns="" id="{C56373B9-E134-3444-882C-88C2B577A87C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6081630" y="2487613"/>
            <a:ext cx="5514127" cy="3379787"/>
          </a:xfrm>
          <a:prstGeom prst="rect">
            <a:avLst/>
          </a:prstGeom>
        </p:spPr>
        <p:txBody>
          <a:bodyPr/>
          <a:lstStyle>
            <a:lvl1pPr>
              <a:defRPr sz="1400" baseline="0">
                <a:latin typeface="+mn-lt"/>
              </a:defRPr>
            </a:lvl1pPr>
          </a:lstStyle>
          <a:p>
            <a:endParaRPr lang="ru-RU" dirty="0"/>
          </a:p>
        </p:txBody>
      </p:sp>
      <p:sp>
        <p:nvSpPr>
          <p:cNvPr id="12" name="Holder 3">
            <a:extLst>
              <a:ext uri="{FF2B5EF4-FFF2-40B4-BE49-F238E27FC236}">
                <a16:creationId xmlns:a16="http://schemas.microsoft.com/office/drawing/2014/main" xmlns="" id="{5834A16A-B8D6-594D-A907-A54715ED46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5475" y="2487271"/>
            <a:ext cx="5486400" cy="3380129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600"/>
              </a:spcAft>
              <a:defRPr sz="1400" b="0" i="0" baseline="0">
                <a:latin typeface="+mn-lt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9160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лож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Holder 4">
            <a:extLst>
              <a:ext uri="{FF2B5EF4-FFF2-40B4-BE49-F238E27FC236}">
                <a16:creationId xmlns:a16="http://schemas.microsoft.com/office/drawing/2014/main" xmlns="" id="{06C92C7A-2143-7543-B740-AAA9B4817504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2692805" y="6172200"/>
            <a:ext cx="548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15" name="Holder 6">
            <a:extLst>
              <a:ext uri="{FF2B5EF4-FFF2-40B4-BE49-F238E27FC236}">
                <a16:creationId xmlns:a16="http://schemas.microsoft.com/office/drawing/2014/main" xmlns="" id="{DF270B3F-D94B-9146-936A-E51EE72F4E8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322813" y="6172200"/>
            <a:ext cx="38703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Holder 5">
            <a:extLst>
              <a:ext uri="{FF2B5EF4-FFF2-40B4-BE49-F238E27FC236}">
                <a16:creationId xmlns:a16="http://schemas.microsoft.com/office/drawing/2014/main" xmlns="" id="{66109484-1B11-324B-A7F8-51E849EAC00A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7086600" y="6172200"/>
            <a:ext cx="176961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E8417C-BA68-364F-9368-65408563A329}" type="datetime1">
              <a:rPr lang="ru-RU" smtClean="0"/>
              <a:pPr/>
              <a:t>14.12.2020</a:t>
            </a:fld>
            <a:endParaRPr lang="en-US" dirty="0"/>
          </a:p>
        </p:txBody>
      </p:sp>
      <p:sp>
        <p:nvSpPr>
          <p:cNvPr id="34" name="bk object 16">
            <a:extLst>
              <a:ext uri="{FF2B5EF4-FFF2-40B4-BE49-F238E27FC236}">
                <a16:creationId xmlns:a16="http://schemas.microsoft.com/office/drawing/2014/main" xmlns="" id="{962257CE-7493-8B4E-82BD-07ED135EDAEC}"/>
              </a:ext>
            </a:extLst>
          </p:cNvPr>
          <p:cNvSpPr/>
          <p:nvPr userDrawn="1"/>
        </p:nvSpPr>
        <p:spPr>
          <a:xfrm rot="5400000">
            <a:off x="7234388" y="1900388"/>
            <a:ext cx="6858000" cy="3057224"/>
          </a:xfrm>
          <a:prstGeom prst="rect">
            <a:avLst/>
          </a:prstGeom>
          <a:blipFill>
            <a:blip r:embed="rId2" cstate="print"/>
            <a:stretch>
              <a:fillRect l="1" r="-78264" b="28"/>
            </a:stretch>
          </a:blipFill>
        </p:spPr>
        <p:txBody>
          <a:bodyPr wrap="square" lIns="0" tIns="0" rIns="0" bIns="0" rtlCol="0"/>
          <a:lstStyle/>
          <a:p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Holder 2">
            <a:extLst>
              <a:ext uri="{FF2B5EF4-FFF2-40B4-BE49-F238E27FC236}">
                <a16:creationId xmlns:a16="http://schemas.microsoft.com/office/drawing/2014/main" xmlns="" id="{A3409D58-E504-D640-A357-78614F97F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400" y="1752600"/>
            <a:ext cx="8409813" cy="6924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1" i="0">
                <a:solidFill>
                  <a:srgbClr val="231F2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16" name="Holder 3">
            <a:extLst>
              <a:ext uri="{FF2B5EF4-FFF2-40B4-BE49-F238E27FC236}">
                <a16:creationId xmlns:a16="http://schemas.microsoft.com/office/drawing/2014/main" xmlns="" id="{451A7172-D02F-6140-939C-B55B9CA3D7D0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446400" y="2678186"/>
            <a:ext cx="840981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F02D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50CCB983-542B-484A-9132-11CB7774A96D}"/>
              </a:ext>
            </a:extLst>
          </p:cNvPr>
          <p:cNvGrpSpPr/>
          <p:nvPr userDrawn="1"/>
        </p:nvGrpSpPr>
        <p:grpSpPr>
          <a:xfrm>
            <a:off x="457201" y="6118762"/>
            <a:ext cx="1600200" cy="434438"/>
            <a:chOff x="457200" y="5938998"/>
            <a:chExt cx="1700989" cy="461801"/>
          </a:xfrm>
        </p:grpSpPr>
        <p:sp>
          <p:nvSpPr>
            <p:cNvPr id="19" name="object 4">
              <a:extLst>
                <a:ext uri="{FF2B5EF4-FFF2-40B4-BE49-F238E27FC236}">
                  <a16:creationId xmlns:a16="http://schemas.microsoft.com/office/drawing/2014/main" xmlns="" id="{3D008ABA-2223-3C4E-9D37-5709687B9F19}"/>
                </a:ext>
              </a:extLst>
            </p:cNvPr>
            <p:cNvSpPr/>
            <p:nvPr/>
          </p:nvSpPr>
          <p:spPr>
            <a:xfrm>
              <a:off x="693229" y="5998209"/>
              <a:ext cx="472050" cy="39338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object 5">
              <a:extLst>
                <a:ext uri="{FF2B5EF4-FFF2-40B4-BE49-F238E27FC236}">
                  <a16:creationId xmlns:a16="http://schemas.microsoft.com/office/drawing/2014/main" xmlns="" id="{462FE134-5BA6-AA48-A473-7B9786AF628D}"/>
                </a:ext>
              </a:extLst>
            </p:cNvPr>
            <p:cNvSpPr/>
            <p:nvPr/>
          </p:nvSpPr>
          <p:spPr>
            <a:xfrm>
              <a:off x="1242175" y="5938998"/>
              <a:ext cx="916014" cy="46180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object 6">
              <a:extLst>
                <a:ext uri="{FF2B5EF4-FFF2-40B4-BE49-F238E27FC236}">
                  <a16:creationId xmlns:a16="http://schemas.microsoft.com/office/drawing/2014/main" xmlns="" id="{68B80383-0AD9-A64F-AA77-5FCF29F7C0A8}"/>
                </a:ext>
              </a:extLst>
            </p:cNvPr>
            <p:cNvSpPr/>
            <p:nvPr/>
          </p:nvSpPr>
          <p:spPr>
            <a:xfrm>
              <a:off x="457200" y="5998209"/>
              <a:ext cx="472440" cy="393700"/>
            </a:xfrm>
            <a:custGeom>
              <a:avLst/>
              <a:gdLst/>
              <a:ahLst/>
              <a:cxnLst/>
              <a:rect l="l" t="t" r="r" b="b"/>
              <a:pathLst>
                <a:path w="472440" h="393700">
                  <a:moveTo>
                    <a:pt x="236029" y="0"/>
                  </a:moveTo>
                  <a:lnTo>
                    <a:pt x="0" y="0"/>
                  </a:lnTo>
                  <a:lnTo>
                    <a:pt x="236029" y="393369"/>
                  </a:lnTo>
                  <a:lnTo>
                    <a:pt x="472059" y="393369"/>
                  </a:lnTo>
                  <a:lnTo>
                    <a:pt x="236029" y="0"/>
                  </a:lnTo>
                  <a:close/>
                </a:path>
              </a:pathLst>
            </a:custGeom>
            <a:solidFill>
              <a:srgbClr val="EE2D50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2627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older 4">
            <a:extLst>
              <a:ext uri="{FF2B5EF4-FFF2-40B4-BE49-F238E27FC236}">
                <a16:creationId xmlns:a16="http://schemas.microsoft.com/office/drawing/2014/main" xmlns="" id="{93247518-827C-0248-8656-DD6087FC871B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2692805" y="6172200"/>
            <a:ext cx="548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10" name="Holder 6">
            <a:extLst>
              <a:ext uri="{FF2B5EF4-FFF2-40B4-BE49-F238E27FC236}">
                <a16:creationId xmlns:a16="http://schemas.microsoft.com/office/drawing/2014/main" xmlns="" id="{DB027962-B3C1-1D4D-9B4A-BE74567152C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9917553" y="6172200"/>
            <a:ext cx="38703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Holder 5">
            <a:extLst>
              <a:ext uri="{FF2B5EF4-FFF2-40B4-BE49-F238E27FC236}">
                <a16:creationId xmlns:a16="http://schemas.microsoft.com/office/drawing/2014/main" xmlns="" id="{31EB466B-2FDC-914A-806D-075CA04F3128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8681340" y="6172200"/>
            <a:ext cx="108381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E8417C-BA68-364F-9368-65408563A329}" type="datetime1">
              <a:rPr lang="ru-RU" smtClean="0"/>
              <a:pPr/>
              <a:t>14.12.2020</a:t>
            </a:fld>
            <a:endParaRPr lang="en-US" dirty="0"/>
          </a:p>
        </p:txBody>
      </p:sp>
      <p:sp>
        <p:nvSpPr>
          <p:cNvPr id="13" name="Holder 3">
            <a:extLst>
              <a:ext uri="{FF2B5EF4-FFF2-40B4-BE49-F238E27FC236}">
                <a16:creationId xmlns:a16="http://schemas.microsoft.com/office/drawing/2014/main" xmlns="" id="{6A84A6F0-A5C1-B148-9E11-34924BDA3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5475" y="2487271"/>
            <a:ext cx="9841525" cy="3380129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aseline="0">
                <a:latin typeface="+mn-lt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14" name="Holder 2">
            <a:extLst>
              <a:ext uri="{FF2B5EF4-FFF2-40B4-BE49-F238E27FC236}">
                <a16:creationId xmlns:a16="http://schemas.microsoft.com/office/drawing/2014/main" xmlns="" id="{01561B82-F99B-3645-B07E-46F6EB0AF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476" y="879430"/>
            <a:ext cx="9831179" cy="69249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 i="0">
                <a:solidFill>
                  <a:srgbClr val="231F2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20" name="Holder 3">
            <a:extLst>
              <a:ext uri="{FF2B5EF4-FFF2-40B4-BE49-F238E27FC236}">
                <a16:creationId xmlns:a16="http://schemas.microsoft.com/office/drawing/2014/main" xmlns="" id="{C50B30DA-0B0E-E44C-BE82-D317FD3F4C41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445476" y="1600200"/>
            <a:ext cx="984152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F02D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7908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ис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older 4">
            <a:extLst>
              <a:ext uri="{FF2B5EF4-FFF2-40B4-BE49-F238E27FC236}">
                <a16:creationId xmlns:a16="http://schemas.microsoft.com/office/drawing/2014/main" xmlns="" id="{93247518-827C-0248-8656-DD6087FC871B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2692805" y="6172200"/>
            <a:ext cx="548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10" name="Holder 6">
            <a:extLst>
              <a:ext uri="{FF2B5EF4-FFF2-40B4-BE49-F238E27FC236}">
                <a16:creationId xmlns:a16="http://schemas.microsoft.com/office/drawing/2014/main" xmlns="" id="{DB027962-B3C1-1D4D-9B4A-BE74567152C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9917553" y="6172200"/>
            <a:ext cx="38703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Holder 5">
            <a:extLst>
              <a:ext uri="{FF2B5EF4-FFF2-40B4-BE49-F238E27FC236}">
                <a16:creationId xmlns:a16="http://schemas.microsoft.com/office/drawing/2014/main" xmlns="" id="{31EB466B-2FDC-914A-806D-075CA04F3128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8681340" y="6172200"/>
            <a:ext cx="108381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E8417C-BA68-364F-9368-65408563A329}" type="datetime1">
              <a:rPr lang="ru-RU" smtClean="0"/>
              <a:pPr/>
              <a:t>14.12.2020</a:t>
            </a:fld>
            <a:endParaRPr lang="en-US" dirty="0"/>
          </a:p>
        </p:txBody>
      </p:sp>
      <p:sp>
        <p:nvSpPr>
          <p:cNvPr id="14" name="Holder 2">
            <a:extLst>
              <a:ext uri="{FF2B5EF4-FFF2-40B4-BE49-F238E27FC236}">
                <a16:creationId xmlns:a16="http://schemas.microsoft.com/office/drawing/2014/main" xmlns="" id="{01561B82-F99B-3645-B07E-46F6EB0AF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476" y="879430"/>
            <a:ext cx="9831179" cy="69249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 i="0">
                <a:solidFill>
                  <a:srgbClr val="231F2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20" name="Holder 3">
            <a:extLst>
              <a:ext uri="{FF2B5EF4-FFF2-40B4-BE49-F238E27FC236}">
                <a16:creationId xmlns:a16="http://schemas.microsoft.com/office/drawing/2014/main" xmlns="" id="{C50B30DA-0B0E-E44C-BE82-D317FD3F4C41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445476" y="1600200"/>
            <a:ext cx="984152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F02D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8" name="Holder 3">
            <a:extLst>
              <a:ext uri="{FF2B5EF4-FFF2-40B4-BE49-F238E27FC236}">
                <a16:creationId xmlns:a16="http://schemas.microsoft.com/office/drawing/2014/main" xmlns="" id="{FDB73F4D-1793-9340-BEA9-DE088092F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5475" y="2487271"/>
            <a:ext cx="9841525" cy="3380129"/>
          </a:xfrm>
          <a:prstGeom prst="rect">
            <a:avLst/>
          </a:prstGeom>
        </p:spPr>
        <p:txBody>
          <a:bodyPr lIns="0" tIns="0" rIns="0" bIns="0"/>
          <a:lstStyle>
            <a:lvl1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defRPr sz="1400" baseline="0">
                <a:latin typeface="+mn-lt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61396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em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60B3B87D-2AFA-F840-884E-068ECA451106}"/>
              </a:ext>
            </a:extLst>
          </p:cNvPr>
          <p:cNvGrpSpPr/>
          <p:nvPr userDrawn="1"/>
        </p:nvGrpSpPr>
        <p:grpSpPr>
          <a:xfrm>
            <a:off x="457201" y="6118762"/>
            <a:ext cx="1600200" cy="434438"/>
            <a:chOff x="457200" y="5938998"/>
            <a:chExt cx="1700989" cy="46180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xmlns="" id="{1D722DA5-409A-A345-8C9A-771E4385AB4D}"/>
                </a:ext>
              </a:extLst>
            </p:cNvPr>
            <p:cNvSpPr/>
            <p:nvPr/>
          </p:nvSpPr>
          <p:spPr>
            <a:xfrm>
              <a:off x="693229" y="5998209"/>
              <a:ext cx="472050" cy="393382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xmlns="" id="{E2A09702-4A99-DC48-8A7F-2E851116470C}"/>
                </a:ext>
              </a:extLst>
            </p:cNvPr>
            <p:cNvSpPr/>
            <p:nvPr/>
          </p:nvSpPr>
          <p:spPr>
            <a:xfrm>
              <a:off x="1242175" y="5938998"/>
              <a:ext cx="916014" cy="461801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xmlns="" id="{B9B503A6-91EB-1548-983C-BD4E55EBEA1C}"/>
                </a:ext>
              </a:extLst>
            </p:cNvPr>
            <p:cNvSpPr/>
            <p:nvPr/>
          </p:nvSpPr>
          <p:spPr>
            <a:xfrm>
              <a:off x="457200" y="5998209"/>
              <a:ext cx="472440" cy="393700"/>
            </a:xfrm>
            <a:custGeom>
              <a:avLst/>
              <a:gdLst/>
              <a:ahLst/>
              <a:cxnLst/>
              <a:rect l="l" t="t" r="r" b="b"/>
              <a:pathLst>
                <a:path w="472440" h="393700">
                  <a:moveTo>
                    <a:pt x="236029" y="0"/>
                  </a:moveTo>
                  <a:lnTo>
                    <a:pt x="0" y="0"/>
                  </a:lnTo>
                  <a:lnTo>
                    <a:pt x="236029" y="393369"/>
                  </a:lnTo>
                  <a:lnTo>
                    <a:pt x="472059" y="393369"/>
                  </a:lnTo>
                  <a:lnTo>
                    <a:pt x="236029" y="0"/>
                  </a:lnTo>
                  <a:close/>
                </a:path>
              </a:pathLst>
            </a:custGeom>
            <a:solidFill>
              <a:srgbClr val="EE2D50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81E0C1E3-B401-CA48-8647-6E24BFB4AC5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/>
          <a:srcRect l="5" r="5"/>
          <a:stretch/>
        </p:blipFill>
        <p:spPr>
          <a:xfrm>
            <a:off x="0" y="0"/>
            <a:ext cx="12192000" cy="60490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1" r:id="rId2"/>
    <p:sldLayoutId id="2147483675" r:id="rId3"/>
    <p:sldLayoutId id="2147483672" r:id="rId4"/>
    <p:sldLayoutId id="2147483663" r:id="rId5"/>
    <p:sldLayoutId id="2147483673" r:id="rId6"/>
  </p:sldLayoutIdLst>
  <p:hf hdr="0"/>
  <p:txStyles>
    <p:titleStyle>
      <a:lvl1pPr>
        <a:defRPr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>
        <a:defRPr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>
            <a:extLst>
              <a:ext uri="{FF2B5EF4-FFF2-40B4-BE49-F238E27FC236}">
                <a16:creationId xmlns:a16="http://schemas.microsoft.com/office/drawing/2014/main" xmlns="" id="{AE92455B-3B39-0C43-A295-A3D383F22E16}"/>
              </a:ext>
            </a:extLst>
          </p:cNvPr>
          <p:cNvGrpSpPr/>
          <p:nvPr userDrawn="1"/>
        </p:nvGrpSpPr>
        <p:grpSpPr>
          <a:xfrm>
            <a:off x="10669036" y="0"/>
            <a:ext cx="1524719" cy="6858551"/>
            <a:chOff x="10669036" y="0"/>
            <a:chExt cx="1524719" cy="6858551"/>
          </a:xfrm>
        </p:grpSpPr>
        <p:sp>
          <p:nvSpPr>
            <p:cNvPr id="13" name="bk object 16">
              <a:extLst>
                <a:ext uri="{FF2B5EF4-FFF2-40B4-BE49-F238E27FC236}">
                  <a16:creationId xmlns:a16="http://schemas.microsoft.com/office/drawing/2014/main" xmlns="" id="{DF555D10-E8E0-5743-9B0F-CC11BD6C6D79}"/>
                </a:ext>
              </a:extLst>
            </p:cNvPr>
            <p:cNvSpPr/>
            <p:nvPr/>
          </p:nvSpPr>
          <p:spPr>
            <a:xfrm>
              <a:off x="11431120" y="6095916"/>
              <a:ext cx="762635" cy="762635"/>
            </a:xfrm>
            <a:custGeom>
              <a:avLst/>
              <a:gdLst/>
              <a:ahLst/>
              <a:cxnLst/>
              <a:rect l="l" t="t" r="r" b="b"/>
              <a:pathLst>
                <a:path w="762634" h="762634">
                  <a:moveTo>
                    <a:pt x="762076" y="0"/>
                  </a:moveTo>
                  <a:lnTo>
                    <a:pt x="0" y="0"/>
                  </a:lnTo>
                  <a:lnTo>
                    <a:pt x="0" y="762088"/>
                  </a:lnTo>
                  <a:lnTo>
                    <a:pt x="762076" y="0"/>
                  </a:lnTo>
                  <a:close/>
                </a:path>
              </a:pathLst>
            </a:custGeom>
            <a:solidFill>
              <a:srgbClr val="F899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bk object 17">
              <a:extLst>
                <a:ext uri="{FF2B5EF4-FFF2-40B4-BE49-F238E27FC236}">
                  <a16:creationId xmlns:a16="http://schemas.microsoft.com/office/drawing/2014/main" xmlns="" id="{EA91A1B6-55B0-844A-B668-FC32F3290354}"/>
                </a:ext>
              </a:extLst>
            </p:cNvPr>
            <p:cNvSpPr/>
            <p:nvPr/>
          </p:nvSpPr>
          <p:spPr>
            <a:xfrm>
              <a:off x="10669047" y="6095916"/>
              <a:ext cx="762635" cy="762635"/>
            </a:xfrm>
            <a:custGeom>
              <a:avLst/>
              <a:gdLst/>
              <a:ahLst/>
              <a:cxnLst/>
              <a:rect l="l" t="t" r="r" b="b"/>
              <a:pathLst>
                <a:path w="762634" h="762634">
                  <a:moveTo>
                    <a:pt x="762076" y="0"/>
                  </a:moveTo>
                  <a:lnTo>
                    <a:pt x="0" y="0"/>
                  </a:lnTo>
                  <a:lnTo>
                    <a:pt x="0" y="762076"/>
                  </a:lnTo>
                  <a:lnTo>
                    <a:pt x="762076" y="0"/>
                  </a:lnTo>
                  <a:close/>
                </a:path>
              </a:pathLst>
            </a:custGeom>
            <a:solidFill>
              <a:srgbClr val="13BDCD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bk object 18">
              <a:extLst>
                <a:ext uri="{FF2B5EF4-FFF2-40B4-BE49-F238E27FC236}">
                  <a16:creationId xmlns:a16="http://schemas.microsoft.com/office/drawing/2014/main" xmlns="" id="{8A4BD4AA-E7DF-1249-992B-3DB782143782}"/>
                </a:ext>
              </a:extLst>
            </p:cNvPr>
            <p:cNvSpPr/>
            <p:nvPr/>
          </p:nvSpPr>
          <p:spPr>
            <a:xfrm>
              <a:off x="11431120" y="5333843"/>
              <a:ext cx="762635" cy="762635"/>
            </a:xfrm>
            <a:custGeom>
              <a:avLst/>
              <a:gdLst/>
              <a:ahLst/>
              <a:cxnLst/>
              <a:rect l="l" t="t" r="r" b="b"/>
              <a:pathLst>
                <a:path w="762634" h="762635">
                  <a:moveTo>
                    <a:pt x="762076" y="0"/>
                  </a:moveTo>
                  <a:lnTo>
                    <a:pt x="0" y="0"/>
                  </a:lnTo>
                  <a:lnTo>
                    <a:pt x="0" y="762088"/>
                  </a:lnTo>
                  <a:lnTo>
                    <a:pt x="762076" y="0"/>
                  </a:lnTo>
                  <a:close/>
                </a:path>
              </a:pathLst>
            </a:custGeom>
            <a:solidFill>
              <a:srgbClr val="13B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bk object 19">
              <a:extLst>
                <a:ext uri="{FF2B5EF4-FFF2-40B4-BE49-F238E27FC236}">
                  <a16:creationId xmlns:a16="http://schemas.microsoft.com/office/drawing/2014/main" xmlns="" id="{29A737A4-8D8A-9644-B081-B28BE373474F}"/>
                </a:ext>
              </a:extLst>
            </p:cNvPr>
            <p:cNvSpPr/>
            <p:nvPr/>
          </p:nvSpPr>
          <p:spPr>
            <a:xfrm>
              <a:off x="10669041" y="5333851"/>
              <a:ext cx="762635" cy="762635"/>
            </a:xfrm>
            <a:custGeom>
              <a:avLst/>
              <a:gdLst/>
              <a:ahLst/>
              <a:cxnLst/>
              <a:rect l="l" t="t" r="r" b="b"/>
              <a:pathLst>
                <a:path w="762634" h="762635">
                  <a:moveTo>
                    <a:pt x="762076" y="0"/>
                  </a:moveTo>
                  <a:lnTo>
                    <a:pt x="0" y="0"/>
                  </a:lnTo>
                  <a:lnTo>
                    <a:pt x="0" y="762063"/>
                  </a:lnTo>
                  <a:lnTo>
                    <a:pt x="762076" y="0"/>
                  </a:lnTo>
                  <a:close/>
                </a:path>
              </a:pathLst>
            </a:custGeom>
            <a:solidFill>
              <a:srgbClr val="EE2D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bk object 20">
              <a:extLst>
                <a:ext uri="{FF2B5EF4-FFF2-40B4-BE49-F238E27FC236}">
                  <a16:creationId xmlns:a16="http://schemas.microsoft.com/office/drawing/2014/main" xmlns="" id="{0212C623-A4FC-9347-A73A-5524969551BC}"/>
                </a:ext>
              </a:extLst>
            </p:cNvPr>
            <p:cNvSpPr/>
            <p:nvPr/>
          </p:nvSpPr>
          <p:spPr>
            <a:xfrm>
              <a:off x="11431120" y="3047626"/>
              <a:ext cx="762635" cy="762635"/>
            </a:xfrm>
            <a:custGeom>
              <a:avLst/>
              <a:gdLst/>
              <a:ahLst/>
              <a:cxnLst/>
              <a:rect l="l" t="t" r="r" b="b"/>
              <a:pathLst>
                <a:path w="762634" h="762635">
                  <a:moveTo>
                    <a:pt x="762076" y="0"/>
                  </a:moveTo>
                  <a:lnTo>
                    <a:pt x="0" y="0"/>
                  </a:lnTo>
                  <a:lnTo>
                    <a:pt x="0" y="762076"/>
                  </a:lnTo>
                  <a:lnTo>
                    <a:pt x="762076" y="0"/>
                  </a:lnTo>
                  <a:close/>
                </a:path>
              </a:pathLst>
            </a:custGeom>
            <a:solidFill>
              <a:srgbClr val="EE2D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bk object 21">
              <a:extLst>
                <a:ext uri="{FF2B5EF4-FFF2-40B4-BE49-F238E27FC236}">
                  <a16:creationId xmlns:a16="http://schemas.microsoft.com/office/drawing/2014/main" xmlns="" id="{65E648AF-4A42-8142-8DC4-1F645583735D}"/>
                </a:ext>
              </a:extLst>
            </p:cNvPr>
            <p:cNvSpPr/>
            <p:nvPr/>
          </p:nvSpPr>
          <p:spPr>
            <a:xfrm>
              <a:off x="10669041" y="3047622"/>
              <a:ext cx="762635" cy="762635"/>
            </a:xfrm>
            <a:custGeom>
              <a:avLst/>
              <a:gdLst/>
              <a:ahLst/>
              <a:cxnLst/>
              <a:rect l="l" t="t" r="r" b="b"/>
              <a:pathLst>
                <a:path w="762634" h="762635">
                  <a:moveTo>
                    <a:pt x="762076" y="0"/>
                  </a:moveTo>
                  <a:lnTo>
                    <a:pt x="0" y="0"/>
                  </a:lnTo>
                  <a:lnTo>
                    <a:pt x="0" y="762076"/>
                  </a:lnTo>
                  <a:lnTo>
                    <a:pt x="762076" y="0"/>
                  </a:lnTo>
                  <a:close/>
                </a:path>
              </a:pathLst>
            </a:custGeom>
            <a:solidFill>
              <a:srgbClr val="13B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bk object 22">
              <a:extLst>
                <a:ext uri="{FF2B5EF4-FFF2-40B4-BE49-F238E27FC236}">
                  <a16:creationId xmlns:a16="http://schemas.microsoft.com/office/drawing/2014/main" xmlns="" id="{40A1BE18-7EB5-3C44-9095-7083D55F25B5}"/>
                </a:ext>
              </a:extLst>
            </p:cNvPr>
            <p:cNvSpPr/>
            <p:nvPr/>
          </p:nvSpPr>
          <p:spPr>
            <a:xfrm>
              <a:off x="11431120" y="2285554"/>
              <a:ext cx="762635" cy="762635"/>
            </a:xfrm>
            <a:custGeom>
              <a:avLst/>
              <a:gdLst/>
              <a:ahLst/>
              <a:cxnLst/>
              <a:rect l="l" t="t" r="r" b="b"/>
              <a:pathLst>
                <a:path w="762634" h="762635">
                  <a:moveTo>
                    <a:pt x="762076" y="0"/>
                  </a:moveTo>
                  <a:lnTo>
                    <a:pt x="0" y="0"/>
                  </a:lnTo>
                  <a:lnTo>
                    <a:pt x="0" y="762076"/>
                  </a:lnTo>
                  <a:lnTo>
                    <a:pt x="762076" y="0"/>
                  </a:lnTo>
                  <a:close/>
                </a:path>
              </a:pathLst>
            </a:custGeom>
            <a:solidFill>
              <a:srgbClr val="13B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bk object 23">
              <a:extLst>
                <a:ext uri="{FF2B5EF4-FFF2-40B4-BE49-F238E27FC236}">
                  <a16:creationId xmlns:a16="http://schemas.microsoft.com/office/drawing/2014/main" xmlns="" id="{1B0BF368-D5E4-134D-AE9E-67E00149590D}"/>
                </a:ext>
              </a:extLst>
            </p:cNvPr>
            <p:cNvSpPr/>
            <p:nvPr/>
          </p:nvSpPr>
          <p:spPr>
            <a:xfrm>
              <a:off x="10669041" y="2285555"/>
              <a:ext cx="762635" cy="762635"/>
            </a:xfrm>
            <a:custGeom>
              <a:avLst/>
              <a:gdLst/>
              <a:ahLst/>
              <a:cxnLst/>
              <a:rect l="l" t="t" r="r" b="b"/>
              <a:pathLst>
                <a:path w="762634" h="762635">
                  <a:moveTo>
                    <a:pt x="762076" y="0"/>
                  </a:moveTo>
                  <a:lnTo>
                    <a:pt x="0" y="0"/>
                  </a:lnTo>
                  <a:lnTo>
                    <a:pt x="0" y="762063"/>
                  </a:lnTo>
                  <a:lnTo>
                    <a:pt x="762076" y="0"/>
                  </a:lnTo>
                  <a:close/>
                </a:path>
              </a:pathLst>
            </a:custGeom>
            <a:solidFill>
              <a:srgbClr val="B948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bk object 24">
              <a:extLst>
                <a:ext uri="{FF2B5EF4-FFF2-40B4-BE49-F238E27FC236}">
                  <a16:creationId xmlns:a16="http://schemas.microsoft.com/office/drawing/2014/main" xmlns="" id="{28637C11-FA4C-4145-AE7D-4F0B5D829A9E}"/>
                </a:ext>
              </a:extLst>
            </p:cNvPr>
            <p:cNvSpPr/>
            <p:nvPr/>
          </p:nvSpPr>
          <p:spPr>
            <a:xfrm>
              <a:off x="11431117" y="761399"/>
              <a:ext cx="762635" cy="1524635"/>
            </a:xfrm>
            <a:custGeom>
              <a:avLst/>
              <a:gdLst/>
              <a:ahLst/>
              <a:cxnLst/>
              <a:rect l="l" t="t" r="r" b="b"/>
              <a:pathLst>
                <a:path w="762634" h="1524635">
                  <a:moveTo>
                    <a:pt x="0" y="0"/>
                  </a:moveTo>
                  <a:lnTo>
                    <a:pt x="0" y="1524152"/>
                  </a:lnTo>
                  <a:lnTo>
                    <a:pt x="48195" y="1522653"/>
                  </a:lnTo>
                  <a:lnTo>
                    <a:pt x="95594" y="1518214"/>
                  </a:lnTo>
                  <a:lnTo>
                    <a:pt x="142107" y="1510926"/>
                  </a:lnTo>
                  <a:lnTo>
                    <a:pt x="187645" y="1500877"/>
                  </a:lnTo>
                  <a:lnTo>
                    <a:pt x="232118" y="1488157"/>
                  </a:lnTo>
                  <a:lnTo>
                    <a:pt x="275438" y="1472855"/>
                  </a:lnTo>
                  <a:lnTo>
                    <a:pt x="317514" y="1455060"/>
                  </a:lnTo>
                  <a:lnTo>
                    <a:pt x="358259" y="1434862"/>
                  </a:lnTo>
                  <a:lnTo>
                    <a:pt x="397581" y="1412349"/>
                  </a:lnTo>
                  <a:lnTo>
                    <a:pt x="435393" y="1387612"/>
                  </a:lnTo>
                  <a:lnTo>
                    <a:pt x="471605" y="1360739"/>
                  </a:lnTo>
                  <a:lnTo>
                    <a:pt x="506128" y="1331819"/>
                  </a:lnTo>
                  <a:lnTo>
                    <a:pt x="538872" y="1300943"/>
                  </a:lnTo>
                  <a:lnTo>
                    <a:pt x="569748" y="1268199"/>
                  </a:lnTo>
                  <a:lnTo>
                    <a:pt x="598667" y="1233676"/>
                  </a:lnTo>
                  <a:lnTo>
                    <a:pt x="625539" y="1197464"/>
                  </a:lnTo>
                  <a:lnTo>
                    <a:pt x="650276" y="1159652"/>
                  </a:lnTo>
                  <a:lnTo>
                    <a:pt x="672788" y="1120329"/>
                  </a:lnTo>
                  <a:lnTo>
                    <a:pt x="692986" y="1079585"/>
                  </a:lnTo>
                  <a:lnTo>
                    <a:pt x="710780" y="1037509"/>
                  </a:lnTo>
                  <a:lnTo>
                    <a:pt x="726082" y="994190"/>
                  </a:lnTo>
                  <a:lnTo>
                    <a:pt x="738802" y="949717"/>
                  </a:lnTo>
                  <a:lnTo>
                    <a:pt x="748850" y="904180"/>
                  </a:lnTo>
                  <a:lnTo>
                    <a:pt x="756138" y="857668"/>
                  </a:lnTo>
                  <a:lnTo>
                    <a:pt x="760576" y="810270"/>
                  </a:lnTo>
                  <a:lnTo>
                    <a:pt x="762076" y="762076"/>
                  </a:lnTo>
                  <a:lnTo>
                    <a:pt x="760576" y="713881"/>
                  </a:lnTo>
                  <a:lnTo>
                    <a:pt x="756138" y="666483"/>
                  </a:lnTo>
                  <a:lnTo>
                    <a:pt x="748850" y="619971"/>
                  </a:lnTo>
                  <a:lnTo>
                    <a:pt x="738802" y="574434"/>
                  </a:lnTo>
                  <a:lnTo>
                    <a:pt x="726082" y="529962"/>
                  </a:lnTo>
                  <a:lnTo>
                    <a:pt x="710780" y="486642"/>
                  </a:lnTo>
                  <a:lnTo>
                    <a:pt x="692986" y="444566"/>
                  </a:lnTo>
                  <a:lnTo>
                    <a:pt x="672788" y="403822"/>
                  </a:lnTo>
                  <a:lnTo>
                    <a:pt x="650276" y="364499"/>
                  </a:lnTo>
                  <a:lnTo>
                    <a:pt x="625539" y="326687"/>
                  </a:lnTo>
                  <a:lnTo>
                    <a:pt x="598667" y="290475"/>
                  </a:lnTo>
                  <a:lnTo>
                    <a:pt x="569748" y="255953"/>
                  </a:lnTo>
                  <a:lnTo>
                    <a:pt x="538872" y="223208"/>
                  </a:lnTo>
                  <a:lnTo>
                    <a:pt x="506128" y="192332"/>
                  </a:lnTo>
                  <a:lnTo>
                    <a:pt x="471605" y="163413"/>
                  </a:lnTo>
                  <a:lnTo>
                    <a:pt x="435393" y="136540"/>
                  </a:lnTo>
                  <a:lnTo>
                    <a:pt x="397581" y="111802"/>
                  </a:lnTo>
                  <a:lnTo>
                    <a:pt x="358259" y="89290"/>
                  </a:lnTo>
                  <a:lnTo>
                    <a:pt x="317514" y="69091"/>
                  </a:lnTo>
                  <a:lnTo>
                    <a:pt x="275438" y="51297"/>
                  </a:lnTo>
                  <a:lnTo>
                    <a:pt x="232118" y="35994"/>
                  </a:lnTo>
                  <a:lnTo>
                    <a:pt x="187645" y="23274"/>
                  </a:lnTo>
                  <a:lnTo>
                    <a:pt x="142107" y="13225"/>
                  </a:lnTo>
                  <a:lnTo>
                    <a:pt x="95594" y="5937"/>
                  </a:lnTo>
                  <a:lnTo>
                    <a:pt x="48195" y="14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E2D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bk object 25">
              <a:extLst>
                <a:ext uri="{FF2B5EF4-FFF2-40B4-BE49-F238E27FC236}">
                  <a16:creationId xmlns:a16="http://schemas.microsoft.com/office/drawing/2014/main" xmlns="" id="{5E3FAB34-B721-A749-83E9-5E0331A15376}"/>
                </a:ext>
              </a:extLst>
            </p:cNvPr>
            <p:cNvSpPr/>
            <p:nvPr/>
          </p:nvSpPr>
          <p:spPr>
            <a:xfrm>
              <a:off x="10669041" y="3809702"/>
              <a:ext cx="762635" cy="762635"/>
            </a:xfrm>
            <a:custGeom>
              <a:avLst/>
              <a:gdLst/>
              <a:ahLst/>
              <a:cxnLst/>
              <a:rect l="l" t="t" r="r" b="b"/>
              <a:pathLst>
                <a:path w="762634" h="762635">
                  <a:moveTo>
                    <a:pt x="762076" y="0"/>
                  </a:moveTo>
                  <a:lnTo>
                    <a:pt x="0" y="0"/>
                  </a:lnTo>
                  <a:lnTo>
                    <a:pt x="0" y="762076"/>
                  </a:lnTo>
                  <a:lnTo>
                    <a:pt x="1499" y="713881"/>
                  </a:lnTo>
                  <a:lnTo>
                    <a:pt x="5937" y="666483"/>
                  </a:lnTo>
                  <a:lnTo>
                    <a:pt x="13225" y="619971"/>
                  </a:lnTo>
                  <a:lnTo>
                    <a:pt x="23274" y="574434"/>
                  </a:lnTo>
                  <a:lnTo>
                    <a:pt x="35994" y="529962"/>
                  </a:lnTo>
                  <a:lnTo>
                    <a:pt x="51297" y="486642"/>
                  </a:lnTo>
                  <a:lnTo>
                    <a:pt x="69091" y="444566"/>
                  </a:lnTo>
                  <a:lnTo>
                    <a:pt x="89290" y="403822"/>
                  </a:lnTo>
                  <a:lnTo>
                    <a:pt x="111802" y="364499"/>
                  </a:lnTo>
                  <a:lnTo>
                    <a:pt x="136540" y="326687"/>
                  </a:lnTo>
                  <a:lnTo>
                    <a:pt x="163413" y="290475"/>
                  </a:lnTo>
                  <a:lnTo>
                    <a:pt x="192332" y="255953"/>
                  </a:lnTo>
                  <a:lnTo>
                    <a:pt x="223208" y="223208"/>
                  </a:lnTo>
                  <a:lnTo>
                    <a:pt x="255953" y="192332"/>
                  </a:lnTo>
                  <a:lnTo>
                    <a:pt x="290475" y="163413"/>
                  </a:lnTo>
                  <a:lnTo>
                    <a:pt x="326687" y="136540"/>
                  </a:lnTo>
                  <a:lnTo>
                    <a:pt x="364499" y="111802"/>
                  </a:lnTo>
                  <a:lnTo>
                    <a:pt x="403822" y="89290"/>
                  </a:lnTo>
                  <a:lnTo>
                    <a:pt x="444566" y="69091"/>
                  </a:lnTo>
                  <a:lnTo>
                    <a:pt x="486642" y="51297"/>
                  </a:lnTo>
                  <a:lnTo>
                    <a:pt x="529962" y="35994"/>
                  </a:lnTo>
                  <a:lnTo>
                    <a:pt x="574434" y="23274"/>
                  </a:lnTo>
                  <a:lnTo>
                    <a:pt x="619971" y="13225"/>
                  </a:lnTo>
                  <a:lnTo>
                    <a:pt x="666483" y="5937"/>
                  </a:lnTo>
                  <a:lnTo>
                    <a:pt x="713881" y="1499"/>
                  </a:lnTo>
                  <a:lnTo>
                    <a:pt x="762076" y="0"/>
                  </a:lnTo>
                  <a:close/>
                </a:path>
              </a:pathLst>
            </a:custGeom>
            <a:solidFill>
              <a:srgbClr val="F899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bk object 26">
              <a:extLst>
                <a:ext uri="{FF2B5EF4-FFF2-40B4-BE49-F238E27FC236}">
                  <a16:creationId xmlns:a16="http://schemas.microsoft.com/office/drawing/2014/main" xmlns="" id="{6BC21CFB-D160-9C4A-9245-E93F8C31F79B}"/>
                </a:ext>
              </a:extLst>
            </p:cNvPr>
            <p:cNvSpPr/>
            <p:nvPr/>
          </p:nvSpPr>
          <p:spPr>
            <a:xfrm>
              <a:off x="10669041" y="761399"/>
              <a:ext cx="762635" cy="762635"/>
            </a:xfrm>
            <a:custGeom>
              <a:avLst/>
              <a:gdLst/>
              <a:ahLst/>
              <a:cxnLst/>
              <a:rect l="l" t="t" r="r" b="b"/>
              <a:pathLst>
                <a:path w="762634" h="762635">
                  <a:moveTo>
                    <a:pt x="762076" y="0"/>
                  </a:moveTo>
                  <a:lnTo>
                    <a:pt x="0" y="0"/>
                  </a:lnTo>
                  <a:lnTo>
                    <a:pt x="0" y="762076"/>
                  </a:lnTo>
                  <a:lnTo>
                    <a:pt x="1499" y="713881"/>
                  </a:lnTo>
                  <a:lnTo>
                    <a:pt x="5937" y="666483"/>
                  </a:lnTo>
                  <a:lnTo>
                    <a:pt x="13225" y="619971"/>
                  </a:lnTo>
                  <a:lnTo>
                    <a:pt x="23274" y="574434"/>
                  </a:lnTo>
                  <a:lnTo>
                    <a:pt x="35994" y="529962"/>
                  </a:lnTo>
                  <a:lnTo>
                    <a:pt x="51297" y="486642"/>
                  </a:lnTo>
                  <a:lnTo>
                    <a:pt x="69091" y="444566"/>
                  </a:lnTo>
                  <a:lnTo>
                    <a:pt x="89290" y="403822"/>
                  </a:lnTo>
                  <a:lnTo>
                    <a:pt x="111802" y="364499"/>
                  </a:lnTo>
                  <a:lnTo>
                    <a:pt x="136540" y="326687"/>
                  </a:lnTo>
                  <a:lnTo>
                    <a:pt x="163413" y="290475"/>
                  </a:lnTo>
                  <a:lnTo>
                    <a:pt x="192332" y="255953"/>
                  </a:lnTo>
                  <a:lnTo>
                    <a:pt x="223208" y="223208"/>
                  </a:lnTo>
                  <a:lnTo>
                    <a:pt x="255953" y="192332"/>
                  </a:lnTo>
                  <a:lnTo>
                    <a:pt x="290475" y="163413"/>
                  </a:lnTo>
                  <a:lnTo>
                    <a:pt x="326687" y="136540"/>
                  </a:lnTo>
                  <a:lnTo>
                    <a:pt x="364499" y="111802"/>
                  </a:lnTo>
                  <a:lnTo>
                    <a:pt x="403822" y="89290"/>
                  </a:lnTo>
                  <a:lnTo>
                    <a:pt x="444566" y="69091"/>
                  </a:lnTo>
                  <a:lnTo>
                    <a:pt x="486642" y="51297"/>
                  </a:lnTo>
                  <a:lnTo>
                    <a:pt x="529962" y="35994"/>
                  </a:lnTo>
                  <a:lnTo>
                    <a:pt x="574434" y="23274"/>
                  </a:lnTo>
                  <a:lnTo>
                    <a:pt x="619971" y="13225"/>
                  </a:lnTo>
                  <a:lnTo>
                    <a:pt x="666483" y="5937"/>
                  </a:lnTo>
                  <a:lnTo>
                    <a:pt x="713881" y="1499"/>
                  </a:lnTo>
                  <a:lnTo>
                    <a:pt x="762076" y="0"/>
                  </a:lnTo>
                  <a:close/>
                </a:path>
              </a:pathLst>
            </a:custGeom>
            <a:solidFill>
              <a:srgbClr val="F899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bk object 27">
              <a:extLst>
                <a:ext uri="{FF2B5EF4-FFF2-40B4-BE49-F238E27FC236}">
                  <a16:creationId xmlns:a16="http://schemas.microsoft.com/office/drawing/2014/main" xmlns="" id="{535BF8B8-483A-ED46-875E-0DA4C5F394FF}"/>
                </a:ext>
              </a:extLst>
            </p:cNvPr>
            <p:cNvSpPr/>
            <p:nvPr/>
          </p:nvSpPr>
          <p:spPr>
            <a:xfrm>
              <a:off x="10669041" y="1523476"/>
              <a:ext cx="762635" cy="762635"/>
            </a:xfrm>
            <a:custGeom>
              <a:avLst/>
              <a:gdLst/>
              <a:ahLst/>
              <a:cxnLst/>
              <a:rect l="l" t="t" r="r" b="b"/>
              <a:pathLst>
                <a:path w="762634" h="762635">
                  <a:moveTo>
                    <a:pt x="0" y="0"/>
                  </a:moveTo>
                  <a:lnTo>
                    <a:pt x="0" y="762076"/>
                  </a:lnTo>
                  <a:lnTo>
                    <a:pt x="762076" y="762076"/>
                  </a:lnTo>
                  <a:lnTo>
                    <a:pt x="713881" y="760576"/>
                  </a:lnTo>
                  <a:lnTo>
                    <a:pt x="666483" y="756138"/>
                  </a:lnTo>
                  <a:lnTo>
                    <a:pt x="619971" y="748850"/>
                  </a:lnTo>
                  <a:lnTo>
                    <a:pt x="574434" y="738801"/>
                  </a:lnTo>
                  <a:lnTo>
                    <a:pt x="529962" y="726081"/>
                  </a:lnTo>
                  <a:lnTo>
                    <a:pt x="486642" y="710779"/>
                  </a:lnTo>
                  <a:lnTo>
                    <a:pt x="444566" y="692984"/>
                  </a:lnTo>
                  <a:lnTo>
                    <a:pt x="403822" y="672786"/>
                  </a:lnTo>
                  <a:lnTo>
                    <a:pt x="364499" y="650273"/>
                  </a:lnTo>
                  <a:lnTo>
                    <a:pt x="326687" y="625536"/>
                  </a:lnTo>
                  <a:lnTo>
                    <a:pt x="290475" y="598663"/>
                  </a:lnTo>
                  <a:lnTo>
                    <a:pt x="255953" y="569743"/>
                  </a:lnTo>
                  <a:lnTo>
                    <a:pt x="223208" y="538867"/>
                  </a:lnTo>
                  <a:lnTo>
                    <a:pt x="192332" y="506123"/>
                  </a:lnTo>
                  <a:lnTo>
                    <a:pt x="163413" y="471600"/>
                  </a:lnTo>
                  <a:lnTo>
                    <a:pt x="136540" y="435388"/>
                  </a:lnTo>
                  <a:lnTo>
                    <a:pt x="111802" y="397576"/>
                  </a:lnTo>
                  <a:lnTo>
                    <a:pt x="89290" y="358253"/>
                  </a:lnTo>
                  <a:lnTo>
                    <a:pt x="69091" y="317509"/>
                  </a:lnTo>
                  <a:lnTo>
                    <a:pt x="51297" y="275433"/>
                  </a:lnTo>
                  <a:lnTo>
                    <a:pt x="35994" y="232114"/>
                  </a:lnTo>
                  <a:lnTo>
                    <a:pt x="23274" y="187641"/>
                  </a:lnTo>
                  <a:lnTo>
                    <a:pt x="13225" y="142104"/>
                  </a:lnTo>
                  <a:lnTo>
                    <a:pt x="5937" y="95592"/>
                  </a:lnTo>
                  <a:lnTo>
                    <a:pt x="1499" y="481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99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bk object 28">
              <a:extLst>
                <a:ext uri="{FF2B5EF4-FFF2-40B4-BE49-F238E27FC236}">
                  <a16:creationId xmlns:a16="http://schemas.microsoft.com/office/drawing/2014/main" xmlns="" id="{4EC9A078-231D-1347-8FCA-F4AFAAA8A0F9}"/>
                </a:ext>
              </a:extLst>
            </p:cNvPr>
            <p:cNvSpPr/>
            <p:nvPr/>
          </p:nvSpPr>
          <p:spPr>
            <a:xfrm>
              <a:off x="10669036" y="3809701"/>
              <a:ext cx="1524635" cy="1524635"/>
            </a:xfrm>
            <a:custGeom>
              <a:avLst/>
              <a:gdLst/>
              <a:ahLst/>
              <a:cxnLst/>
              <a:rect l="l" t="t" r="r" b="b"/>
              <a:pathLst>
                <a:path w="1524634" h="1524635">
                  <a:moveTo>
                    <a:pt x="492645" y="1031506"/>
                  </a:moveTo>
                  <a:lnTo>
                    <a:pt x="0" y="1524152"/>
                  </a:lnTo>
                  <a:lnTo>
                    <a:pt x="716495" y="1524152"/>
                  </a:lnTo>
                  <a:lnTo>
                    <a:pt x="763953" y="1522781"/>
                  </a:lnTo>
                  <a:lnTo>
                    <a:pt x="810689" y="1518718"/>
                  </a:lnTo>
                  <a:lnTo>
                    <a:pt x="856626" y="1512039"/>
                  </a:lnTo>
                  <a:lnTo>
                    <a:pt x="901690" y="1502820"/>
                  </a:lnTo>
                  <a:lnTo>
                    <a:pt x="945804" y="1491137"/>
                  </a:lnTo>
                  <a:lnTo>
                    <a:pt x="988893" y="1477065"/>
                  </a:lnTo>
                  <a:lnTo>
                    <a:pt x="1030882" y="1460679"/>
                  </a:lnTo>
                  <a:lnTo>
                    <a:pt x="1071693" y="1442057"/>
                  </a:lnTo>
                  <a:lnTo>
                    <a:pt x="1111252" y="1421274"/>
                  </a:lnTo>
                  <a:lnTo>
                    <a:pt x="1149482" y="1398405"/>
                  </a:lnTo>
                  <a:lnTo>
                    <a:pt x="1186309" y="1373526"/>
                  </a:lnTo>
                  <a:lnTo>
                    <a:pt x="1221656" y="1346713"/>
                  </a:lnTo>
                  <a:lnTo>
                    <a:pt x="1255448" y="1318041"/>
                  </a:lnTo>
                  <a:lnTo>
                    <a:pt x="1287608" y="1287587"/>
                  </a:lnTo>
                  <a:lnTo>
                    <a:pt x="1318062" y="1255427"/>
                  </a:lnTo>
                  <a:lnTo>
                    <a:pt x="1346732" y="1221635"/>
                  </a:lnTo>
                  <a:lnTo>
                    <a:pt x="1373545" y="1186288"/>
                  </a:lnTo>
                  <a:lnTo>
                    <a:pt x="1398423" y="1149462"/>
                  </a:lnTo>
                  <a:lnTo>
                    <a:pt x="1402220" y="1143114"/>
                  </a:lnTo>
                  <a:lnTo>
                    <a:pt x="762076" y="1143114"/>
                  </a:lnTo>
                  <a:lnTo>
                    <a:pt x="710377" y="1139635"/>
                  </a:lnTo>
                  <a:lnTo>
                    <a:pt x="660789" y="1129500"/>
                  </a:lnTo>
                  <a:lnTo>
                    <a:pt x="613768" y="1113166"/>
                  </a:lnTo>
                  <a:lnTo>
                    <a:pt x="569768" y="1091085"/>
                  </a:lnTo>
                  <a:lnTo>
                    <a:pt x="529242" y="1063714"/>
                  </a:lnTo>
                  <a:lnTo>
                    <a:pt x="492645" y="1031506"/>
                  </a:lnTo>
                  <a:close/>
                </a:path>
                <a:path w="1524634" h="1524635">
                  <a:moveTo>
                    <a:pt x="1524165" y="0"/>
                  </a:moveTo>
                  <a:lnTo>
                    <a:pt x="1031519" y="492633"/>
                  </a:lnTo>
                  <a:lnTo>
                    <a:pt x="1063731" y="529228"/>
                  </a:lnTo>
                  <a:lnTo>
                    <a:pt x="1091104" y="569753"/>
                  </a:lnTo>
                  <a:lnTo>
                    <a:pt x="1113183" y="613752"/>
                  </a:lnTo>
                  <a:lnTo>
                    <a:pt x="1129516" y="660775"/>
                  </a:lnTo>
                  <a:lnTo>
                    <a:pt x="1139648" y="710367"/>
                  </a:lnTo>
                  <a:lnTo>
                    <a:pt x="1143127" y="762076"/>
                  </a:lnTo>
                  <a:lnTo>
                    <a:pt x="1140158" y="809872"/>
                  </a:lnTo>
                  <a:lnTo>
                    <a:pt x="1131489" y="855896"/>
                  </a:lnTo>
                  <a:lnTo>
                    <a:pt x="1117478" y="899792"/>
                  </a:lnTo>
                  <a:lnTo>
                    <a:pt x="1098481" y="941203"/>
                  </a:lnTo>
                  <a:lnTo>
                    <a:pt x="1074856" y="979770"/>
                  </a:lnTo>
                  <a:lnTo>
                    <a:pt x="1046959" y="1015137"/>
                  </a:lnTo>
                  <a:lnTo>
                    <a:pt x="1015148" y="1046948"/>
                  </a:lnTo>
                  <a:lnTo>
                    <a:pt x="979780" y="1074844"/>
                  </a:lnTo>
                  <a:lnTo>
                    <a:pt x="941211" y="1098469"/>
                  </a:lnTo>
                  <a:lnTo>
                    <a:pt x="899799" y="1117465"/>
                  </a:lnTo>
                  <a:lnTo>
                    <a:pt x="855901" y="1131476"/>
                  </a:lnTo>
                  <a:lnTo>
                    <a:pt x="809875" y="1140145"/>
                  </a:lnTo>
                  <a:lnTo>
                    <a:pt x="762076" y="1143114"/>
                  </a:lnTo>
                  <a:lnTo>
                    <a:pt x="1402220" y="1143114"/>
                  </a:lnTo>
                  <a:lnTo>
                    <a:pt x="1442074" y="1071674"/>
                  </a:lnTo>
                  <a:lnTo>
                    <a:pt x="1460696" y="1030863"/>
                  </a:lnTo>
                  <a:lnTo>
                    <a:pt x="1477080" y="988877"/>
                  </a:lnTo>
                  <a:lnTo>
                    <a:pt x="1491151" y="945790"/>
                  </a:lnTo>
                  <a:lnTo>
                    <a:pt x="1502834" y="901677"/>
                  </a:lnTo>
                  <a:lnTo>
                    <a:pt x="1512053" y="856616"/>
                  </a:lnTo>
                  <a:lnTo>
                    <a:pt x="1518731" y="810682"/>
                  </a:lnTo>
                  <a:lnTo>
                    <a:pt x="1522794" y="763949"/>
                  </a:lnTo>
                  <a:lnTo>
                    <a:pt x="1524165" y="716495"/>
                  </a:lnTo>
                  <a:lnTo>
                    <a:pt x="1524165" y="0"/>
                  </a:lnTo>
                  <a:close/>
                </a:path>
              </a:pathLst>
            </a:custGeom>
            <a:solidFill>
              <a:srgbClr val="B948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bk object 29">
              <a:extLst>
                <a:ext uri="{FF2B5EF4-FFF2-40B4-BE49-F238E27FC236}">
                  <a16:creationId xmlns:a16="http://schemas.microsoft.com/office/drawing/2014/main" xmlns="" id="{EE74B3B7-BAFD-F147-846D-FE766E9727A6}"/>
                </a:ext>
              </a:extLst>
            </p:cNvPr>
            <p:cNvSpPr/>
            <p:nvPr/>
          </p:nvSpPr>
          <p:spPr>
            <a:xfrm>
              <a:off x="11050086" y="4190733"/>
              <a:ext cx="650875" cy="650875"/>
            </a:xfrm>
            <a:custGeom>
              <a:avLst/>
              <a:gdLst/>
              <a:ahLst/>
              <a:cxnLst/>
              <a:rect l="l" t="t" r="r" b="b"/>
              <a:pathLst>
                <a:path w="650875" h="650875">
                  <a:moveTo>
                    <a:pt x="381025" y="0"/>
                  </a:moveTo>
                  <a:lnTo>
                    <a:pt x="333229" y="2968"/>
                  </a:lnTo>
                  <a:lnTo>
                    <a:pt x="287205" y="11637"/>
                  </a:lnTo>
                  <a:lnTo>
                    <a:pt x="243310" y="25648"/>
                  </a:lnTo>
                  <a:lnTo>
                    <a:pt x="201901" y="44645"/>
                  </a:lnTo>
                  <a:lnTo>
                    <a:pt x="163335" y="68270"/>
                  </a:lnTo>
                  <a:lnTo>
                    <a:pt x="127969" y="96167"/>
                  </a:lnTo>
                  <a:lnTo>
                    <a:pt x="96160" y="127978"/>
                  </a:lnTo>
                  <a:lnTo>
                    <a:pt x="68265" y="163346"/>
                  </a:lnTo>
                  <a:lnTo>
                    <a:pt x="44642" y="201915"/>
                  </a:lnTo>
                  <a:lnTo>
                    <a:pt x="25646" y="243327"/>
                  </a:lnTo>
                  <a:lnTo>
                    <a:pt x="11636" y="287225"/>
                  </a:lnTo>
                  <a:lnTo>
                    <a:pt x="2968" y="333251"/>
                  </a:lnTo>
                  <a:lnTo>
                    <a:pt x="0" y="381050"/>
                  </a:lnTo>
                  <a:lnTo>
                    <a:pt x="3479" y="432755"/>
                  </a:lnTo>
                  <a:lnTo>
                    <a:pt x="13612" y="482345"/>
                  </a:lnTo>
                  <a:lnTo>
                    <a:pt x="29946" y="529367"/>
                  </a:lnTo>
                  <a:lnTo>
                    <a:pt x="52024" y="573367"/>
                  </a:lnTo>
                  <a:lnTo>
                    <a:pt x="79392" y="613890"/>
                  </a:lnTo>
                  <a:lnTo>
                    <a:pt x="111594" y="650481"/>
                  </a:lnTo>
                  <a:lnTo>
                    <a:pt x="650468" y="111607"/>
                  </a:lnTo>
                  <a:lnTo>
                    <a:pt x="613877" y="79399"/>
                  </a:lnTo>
                  <a:lnTo>
                    <a:pt x="573354" y="52028"/>
                  </a:lnTo>
                  <a:lnTo>
                    <a:pt x="529353" y="29948"/>
                  </a:lnTo>
                  <a:lnTo>
                    <a:pt x="482329" y="13613"/>
                  </a:lnTo>
                  <a:lnTo>
                    <a:pt x="432735" y="3479"/>
                  </a:lnTo>
                  <a:lnTo>
                    <a:pt x="381025" y="0"/>
                  </a:lnTo>
                  <a:close/>
                </a:path>
              </a:pathLst>
            </a:custGeom>
            <a:solidFill>
              <a:srgbClr val="EE2D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bk object 30">
              <a:extLst>
                <a:ext uri="{FF2B5EF4-FFF2-40B4-BE49-F238E27FC236}">
                  <a16:creationId xmlns:a16="http://schemas.microsoft.com/office/drawing/2014/main" xmlns="" id="{38F4F63A-7482-1445-9A8D-59B641080F5A}"/>
                </a:ext>
              </a:extLst>
            </p:cNvPr>
            <p:cNvSpPr/>
            <p:nvPr/>
          </p:nvSpPr>
          <p:spPr>
            <a:xfrm>
              <a:off x="11431120" y="0"/>
              <a:ext cx="762000" cy="762000"/>
            </a:xfrm>
            <a:custGeom>
              <a:avLst/>
              <a:gdLst/>
              <a:ahLst/>
              <a:cxnLst/>
              <a:rect l="l" t="t" r="r" b="b"/>
              <a:pathLst>
                <a:path w="762000" h="762000">
                  <a:moveTo>
                    <a:pt x="761403" y="0"/>
                  </a:moveTo>
                  <a:lnTo>
                    <a:pt x="0" y="0"/>
                  </a:lnTo>
                  <a:lnTo>
                    <a:pt x="0" y="761403"/>
                  </a:lnTo>
                  <a:lnTo>
                    <a:pt x="761403" y="0"/>
                  </a:lnTo>
                  <a:close/>
                </a:path>
              </a:pathLst>
            </a:custGeom>
            <a:solidFill>
              <a:srgbClr val="EE2D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bk object 31">
              <a:extLst>
                <a:ext uri="{FF2B5EF4-FFF2-40B4-BE49-F238E27FC236}">
                  <a16:creationId xmlns:a16="http://schemas.microsoft.com/office/drawing/2014/main" xmlns="" id="{C232879D-52C8-CD46-B8C7-3FC2B3EE5386}"/>
                </a:ext>
              </a:extLst>
            </p:cNvPr>
            <p:cNvSpPr/>
            <p:nvPr/>
          </p:nvSpPr>
          <p:spPr>
            <a:xfrm>
              <a:off x="10669047" y="0"/>
              <a:ext cx="762000" cy="762000"/>
            </a:xfrm>
            <a:custGeom>
              <a:avLst/>
              <a:gdLst/>
              <a:ahLst/>
              <a:cxnLst/>
              <a:rect l="l" t="t" r="r" b="b"/>
              <a:pathLst>
                <a:path w="762000" h="762000">
                  <a:moveTo>
                    <a:pt x="761403" y="0"/>
                  </a:moveTo>
                  <a:lnTo>
                    <a:pt x="0" y="0"/>
                  </a:lnTo>
                  <a:lnTo>
                    <a:pt x="0" y="761403"/>
                  </a:lnTo>
                  <a:lnTo>
                    <a:pt x="761403" y="0"/>
                  </a:lnTo>
                  <a:close/>
                </a:path>
              </a:pathLst>
            </a:custGeom>
            <a:solidFill>
              <a:srgbClr val="13B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9" name="Группа 28">
            <a:extLst>
              <a:ext uri="{FF2B5EF4-FFF2-40B4-BE49-F238E27FC236}">
                <a16:creationId xmlns:a16="http://schemas.microsoft.com/office/drawing/2014/main" xmlns="" id="{2FF8A85C-FA96-6046-963B-34203EDC947B}"/>
              </a:ext>
            </a:extLst>
          </p:cNvPr>
          <p:cNvGrpSpPr/>
          <p:nvPr userDrawn="1"/>
        </p:nvGrpSpPr>
        <p:grpSpPr>
          <a:xfrm>
            <a:off x="457201" y="6118762"/>
            <a:ext cx="1600200" cy="434438"/>
            <a:chOff x="457200" y="5938998"/>
            <a:chExt cx="1700989" cy="461801"/>
          </a:xfrm>
        </p:grpSpPr>
        <p:sp>
          <p:nvSpPr>
            <p:cNvPr id="30" name="object 4">
              <a:extLst>
                <a:ext uri="{FF2B5EF4-FFF2-40B4-BE49-F238E27FC236}">
                  <a16:creationId xmlns:a16="http://schemas.microsoft.com/office/drawing/2014/main" xmlns="" id="{1B92627F-C5EC-2845-87F1-46D61203D3AB}"/>
                </a:ext>
              </a:extLst>
            </p:cNvPr>
            <p:cNvSpPr/>
            <p:nvPr/>
          </p:nvSpPr>
          <p:spPr>
            <a:xfrm>
              <a:off x="693229" y="5998209"/>
              <a:ext cx="472050" cy="393382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object 5">
              <a:extLst>
                <a:ext uri="{FF2B5EF4-FFF2-40B4-BE49-F238E27FC236}">
                  <a16:creationId xmlns:a16="http://schemas.microsoft.com/office/drawing/2014/main" xmlns="" id="{9DE7E698-164E-384E-A68F-86EBE377B693}"/>
                </a:ext>
              </a:extLst>
            </p:cNvPr>
            <p:cNvSpPr/>
            <p:nvPr/>
          </p:nvSpPr>
          <p:spPr>
            <a:xfrm>
              <a:off x="1242175" y="5938998"/>
              <a:ext cx="916014" cy="461801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object 6">
              <a:extLst>
                <a:ext uri="{FF2B5EF4-FFF2-40B4-BE49-F238E27FC236}">
                  <a16:creationId xmlns:a16="http://schemas.microsoft.com/office/drawing/2014/main" xmlns="" id="{66603979-C323-6D4F-B9F6-1BEAACECF668}"/>
                </a:ext>
              </a:extLst>
            </p:cNvPr>
            <p:cNvSpPr/>
            <p:nvPr/>
          </p:nvSpPr>
          <p:spPr>
            <a:xfrm>
              <a:off x="457200" y="5998209"/>
              <a:ext cx="472440" cy="393700"/>
            </a:xfrm>
            <a:custGeom>
              <a:avLst/>
              <a:gdLst/>
              <a:ahLst/>
              <a:cxnLst/>
              <a:rect l="l" t="t" r="r" b="b"/>
              <a:pathLst>
                <a:path w="472440" h="393700">
                  <a:moveTo>
                    <a:pt x="236029" y="0"/>
                  </a:moveTo>
                  <a:lnTo>
                    <a:pt x="0" y="0"/>
                  </a:lnTo>
                  <a:lnTo>
                    <a:pt x="236029" y="393369"/>
                  </a:lnTo>
                  <a:lnTo>
                    <a:pt x="472059" y="393369"/>
                  </a:lnTo>
                  <a:lnTo>
                    <a:pt x="236029" y="0"/>
                  </a:lnTo>
                  <a:close/>
                </a:path>
              </a:pathLst>
            </a:custGeom>
            <a:solidFill>
              <a:srgbClr val="EE2D50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7710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9" r:id="rId2"/>
    <p:sldLayoutId id="2147483676" r:id="rId3"/>
    <p:sldLayoutId id="2147483674" r:id="rId4"/>
    <p:sldLayoutId id="2147483668" r:id="rId5"/>
    <p:sldLayoutId id="2147483670" r:id="rId6"/>
  </p:sldLayoutIdLst>
  <p:hf hdr="0"/>
  <p:txStyles>
    <p:titleStyle>
      <a:lvl1pPr>
        <a:defRPr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>
        <a:defRPr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Заголовок 33">
            <a:extLst>
              <a:ext uri="{FF2B5EF4-FFF2-40B4-BE49-F238E27FC236}">
                <a16:creationId xmlns:a16="http://schemas.microsoft.com/office/drawing/2014/main" xmlns="" id="{9DC2B562-C069-0E4B-A4E1-8CF330BA2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0379" y="2352666"/>
            <a:ext cx="6477000" cy="692497"/>
          </a:xfrm>
        </p:spPr>
        <p:txBody>
          <a:bodyPr/>
          <a:lstStyle/>
          <a:p>
            <a:pPr algn="ctr"/>
            <a:r>
              <a:rPr lang="ru-RU" sz="1400" dirty="0"/>
              <a:t>Региональный конкурс</a:t>
            </a:r>
            <a:br>
              <a:rPr lang="ru-RU" sz="1400" dirty="0"/>
            </a:br>
            <a:r>
              <a:rPr lang="ru-RU" sz="1400" dirty="0"/>
              <a:t>Московская область</a:t>
            </a:r>
            <a:br>
              <a:rPr lang="ru-RU" sz="1400" dirty="0"/>
            </a:br>
            <a:r>
              <a:rPr lang="ru-RU" sz="1400" dirty="0"/>
              <a:t>2020-2021 учебный год</a:t>
            </a:r>
          </a:p>
        </p:txBody>
      </p:sp>
      <p:sp>
        <p:nvSpPr>
          <p:cNvPr id="36" name="Подзаголовок 35">
            <a:extLst>
              <a:ext uri="{FF2B5EF4-FFF2-40B4-BE49-F238E27FC236}">
                <a16:creationId xmlns:a16="http://schemas.microsoft.com/office/drawing/2014/main" xmlns="" id="{FB530331-4A61-E34C-A482-35A62E1BD33C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228600" y="4267200"/>
            <a:ext cx="11150282" cy="1107996"/>
          </a:xfrm>
        </p:spPr>
        <p:txBody>
          <a:bodyPr/>
          <a:lstStyle/>
          <a:p>
            <a:r>
              <a:rPr lang="ru-RU" dirty="0"/>
              <a:t>Автор: ФИО</a:t>
            </a:r>
          </a:p>
          <a:p>
            <a:r>
              <a:rPr lang="ru-RU" dirty="0"/>
              <a:t>Город, школа, класс</a:t>
            </a:r>
          </a:p>
          <a:p>
            <a:r>
              <a:rPr lang="ru-RU" dirty="0"/>
              <a:t>Научный руководитель проекта (ФИО, должность, школа/организация)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00"/>
            <a:ext cx="12192000" cy="1618551"/>
          </a:xfrm>
          <a:prstGeom prst="rect">
            <a:avLst/>
          </a:prstGeom>
        </p:spPr>
      </p:pic>
      <p:sp>
        <p:nvSpPr>
          <p:cNvPr id="12" name="Заголовок 33">
            <a:extLst>
              <a:ext uri="{FF2B5EF4-FFF2-40B4-BE49-F238E27FC236}">
                <a16:creationId xmlns:a16="http://schemas.microsoft.com/office/drawing/2014/main" xmlns="" id="{9DC2B562-C069-0E4B-A4E1-8CF330BA2216}"/>
              </a:ext>
            </a:extLst>
          </p:cNvPr>
          <p:cNvSpPr txBox="1">
            <a:spLocks/>
          </p:cNvSpPr>
          <p:nvPr/>
        </p:nvSpPr>
        <p:spPr>
          <a:xfrm>
            <a:off x="609600" y="3309040"/>
            <a:ext cx="11138559" cy="69249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 i="0">
                <a:solidFill>
                  <a:srgbClr val="231F20"/>
                </a:solidFill>
                <a:latin typeface="Arial Black" panose="020B0604020202020204" pitchFamily="34" charset="0"/>
                <a:ea typeface="+mj-ea"/>
                <a:cs typeface="Arial Black" panose="020B0604020202020204" pitchFamily="34" charset="0"/>
              </a:defRPr>
            </a:lvl1pPr>
          </a:lstStyle>
          <a:p>
            <a:pPr algn="ctr"/>
            <a:r>
              <a:rPr lang="ru-RU" kern="0" dirty="0"/>
              <a:t>Тема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380451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1EDB3FAD-2F93-CE4B-A83C-290D81F1D37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9982200" y="6379176"/>
            <a:ext cx="387032" cy="184666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xmlns="" id="{48AB3188-A86F-A245-8F9E-5C200AB7C4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600" dirty="0"/>
              <a:t>Краткое описание проблематики и обоснование актуальности темы выбранного проекта. </a:t>
            </a:r>
          </a:p>
          <a:p>
            <a:r>
              <a:rPr lang="ru-RU" sz="1600" dirty="0"/>
              <a:t>Объём – 1-2 слайда.</a:t>
            </a:r>
          </a:p>
        </p:txBody>
      </p:sp>
      <p:sp>
        <p:nvSpPr>
          <p:cNvPr id="8" name="Заголовок 7">
            <a:extLst>
              <a:ext uri="{FF2B5EF4-FFF2-40B4-BE49-F238E27FC236}">
                <a16:creationId xmlns:a16="http://schemas.microsoft.com/office/drawing/2014/main" xmlns="" id="{B1472043-5C89-7446-B48F-69A462BD0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476" y="879430"/>
            <a:ext cx="9831179" cy="1254170"/>
          </a:xfrm>
        </p:spPr>
        <p:txBody>
          <a:bodyPr/>
          <a:lstStyle/>
          <a:p>
            <a:r>
              <a:rPr lang="ru-RU" dirty="0"/>
              <a:t>Проблематика и актуальность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3729608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1EDB3FAD-2F93-CE4B-A83C-290D81F1D37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9982200" y="6379176"/>
            <a:ext cx="387032" cy="184666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xmlns="" id="{48AB3188-A86F-A245-8F9E-5C200AB7C4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130" y="2057400"/>
            <a:ext cx="9841525" cy="3380129"/>
          </a:xfrm>
        </p:spPr>
        <p:txBody>
          <a:bodyPr/>
          <a:lstStyle/>
          <a:p>
            <a:r>
              <a:rPr lang="ru-RU" sz="1600" dirty="0"/>
              <a:t>Объём – 1-2 слайда.</a:t>
            </a:r>
          </a:p>
        </p:txBody>
      </p:sp>
      <p:sp>
        <p:nvSpPr>
          <p:cNvPr id="8" name="Заголовок 7">
            <a:extLst>
              <a:ext uri="{FF2B5EF4-FFF2-40B4-BE49-F238E27FC236}">
                <a16:creationId xmlns:a16="http://schemas.microsoft.com/office/drawing/2014/main" xmlns="" id="{B1472043-5C89-7446-B48F-69A462BD0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Цель и задачи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2611055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1EDB3FAD-2F93-CE4B-A83C-290D81F1D37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9982200" y="6379176"/>
            <a:ext cx="387032" cy="184666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xmlns="" id="{48AB3188-A86F-A245-8F9E-5C200AB7C4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8331" y="2112472"/>
            <a:ext cx="9841525" cy="3380129"/>
          </a:xfrm>
        </p:spPr>
        <p:txBody>
          <a:bodyPr/>
          <a:lstStyle/>
          <a:p>
            <a:r>
              <a:rPr lang="ru-RU" sz="1600" dirty="0"/>
              <a:t>Описание хода работы над проектом:</a:t>
            </a:r>
          </a:p>
          <a:p>
            <a:r>
              <a:rPr lang="ru-RU" sz="1600" dirty="0"/>
              <a:t>Изучение аналогов</a:t>
            </a:r>
          </a:p>
          <a:p>
            <a:r>
              <a:rPr lang="ru-RU" sz="1600" dirty="0"/>
              <a:t>Исследование</a:t>
            </a:r>
          </a:p>
          <a:p>
            <a:r>
              <a:rPr lang="ru-RU" sz="1600" dirty="0"/>
              <a:t>Расчёты</a:t>
            </a:r>
          </a:p>
          <a:p>
            <a:r>
              <a:rPr lang="ru-RU" sz="1600" dirty="0"/>
              <a:t>Чертежи</a:t>
            </a:r>
          </a:p>
          <a:p>
            <a:r>
              <a:rPr lang="ru-RU" sz="1600" dirty="0"/>
              <a:t>Программный код</a:t>
            </a:r>
          </a:p>
          <a:p>
            <a:r>
              <a:rPr lang="ru-RU" sz="1600" dirty="0"/>
              <a:t>Эксперименты</a:t>
            </a:r>
          </a:p>
          <a:p>
            <a:r>
              <a:rPr lang="ru-RU" sz="1600" dirty="0"/>
              <a:t>Испытания</a:t>
            </a:r>
          </a:p>
          <a:p>
            <a:r>
              <a:rPr lang="ru-RU" sz="1600" dirty="0"/>
              <a:t>Разработка 3</a:t>
            </a:r>
            <a:r>
              <a:rPr lang="en-US" sz="1600" dirty="0"/>
              <a:t>D</a:t>
            </a:r>
            <a:r>
              <a:rPr lang="ru-RU" sz="1600" dirty="0"/>
              <a:t>-модели</a:t>
            </a:r>
          </a:p>
          <a:p>
            <a:r>
              <a:rPr lang="ru-RU" sz="1600" dirty="0"/>
              <a:t>Разработка макета </a:t>
            </a:r>
          </a:p>
          <a:p>
            <a:r>
              <a:rPr lang="ru-RU" sz="1600" dirty="0"/>
              <a:t>Используемое оборудование и т.д. в зависимости от специфики проекта</a:t>
            </a:r>
          </a:p>
          <a:p>
            <a:pPr marL="285750" indent="-285750">
              <a:buFontTx/>
              <a:buChar char="-"/>
            </a:pPr>
            <a:endParaRPr lang="ru-RU" sz="1600" dirty="0"/>
          </a:p>
          <a:p>
            <a:r>
              <a:rPr lang="ru-RU" sz="1600" dirty="0"/>
              <a:t>Объём - 1-5 слайдов.</a:t>
            </a:r>
          </a:p>
        </p:txBody>
      </p:sp>
      <p:sp>
        <p:nvSpPr>
          <p:cNvPr id="8" name="Заголовок 7">
            <a:extLst>
              <a:ext uri="{FF2B5EF4-FFF2-40B4-BE49-F238E27FC236}">
                <a16:creationId xmlns:a16="http://schemas.microsoft.com/office/drawing/2014/main" xmlns="" id="{B1472043-5C89-7446-B48F-69A462BD0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331" y="533400"/>
            <a:ext cx="9831179" cy="692497"/>
          </a:xfrm>
        </p:spPr>
        <p:txBody>
          <a:bodyPr/>
          <a:lstStyle/>
          <a:p>
            <a:r>
              <a:rPr lang="ru-RU" dirty="0"/>
              <a:t>Описание хода работы над проектом</a:t>
            </a:r>
          </a:p>
        </p:txBody>
      </p:sp>
    </p:spTree>
    <p:extLst>
      <p:ext uri="{BB962C8B-B14F-4D97-AF65-F5344CB8AC3E}">
        <p14:creationId xmlns:p14="http://schemas.microsoft.com/office/powerpoint/2010/main" val="2388613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1EDB3FAD-2F93-CE4B-A83C-290D81F1D37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9982200" y="6379176"/>
            <a:ext cx="387032" cy="184666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xmlns="" id="{48AB3188-A86F-A245-8F9E-5C200AB7C4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0302" y="2209800"/>
            <a:ext cx="9841525" cy="3380129"/>
          </a:xfrm>
        </p:spPr>
        <p:txBody>
          <a:bodyPr/>
          <a:lstStyle/>
          <a:p>
            <a:r>
              <a:rPr lang="ru-RU" sz="1600" dirty="0"/>
              <a:t>Краткое описание результатов работы (демонстрация прототипа или анализ исследования) и выводов, обоснование выбранного решения.</a:t>
            </a:r>
          </a:p>
          <a:p>
            <a:r>
              <a:rPr lang="ru-RU" sz="1600" dirty="0"/>
              <a:t>Объём - 1-2 слайда.</a:t>
            </a:r>
          </a:p>
        </p:txBody>
      </p:sp>
      <p:sp>
        <p:nvSpPr>
          <p:cNvPr id="8" name="Заголовок 7">
            <a:extLst>
              <a:ext uri="{FF2B5EF4-FFF2-40B4-BE49-F238E27FC236}">
                <a16:creationId xmlns:a16="http://schemas.microsoft.com/office/drawing/2014/main" xmlns="" id="{B1472043-5C89-7446-B48F-69A462BD0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Выводы, результаты</a:t>
            </a:r>
          </a:p>
        </p:txBody>
      </p:sp>
    </p:spTree>
    <p:extLst>
      <p:ext uri="{BB962C8B-B14F-4D97-AF65-F5344CB8AC3E}">
        <p14:creationId xmlns:p14="http://schemas.microsoft.com/office/powerpoint/2010/main" val="3219598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1EDB3FAD-2F93-CE4B-A83C-290D81F1D37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9982200" y="6379176"/>
            <a:ext cx="387032" cy="184666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xmlns="" id="{48AB3188-A86F-A245-8F9E-5C200AB7C4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600" dirty="0"/>
              <a:t>Объём - 1-2 слайда.</a:t>
            </a:r>
          </a:p>
        </p:txBody>
      </p:sp>
      <p:sp>
        <p:nvSpPr>
          <p:cNvPr id="8" name="Заголовок 7">
            <a:extLst>
              <a:ext uri="{FF2B5EF4-FFF2-40B4-BE49-F238E27FC236}">
                <a16:creationId xmlns:a16="http://schemas.microsoft.com/office/drawing/2014/main" xmlns="" id="{B1472043-5C89-7446-B48F-69A462BD0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Планы по дальнейшему развитию проекта </a:t>
            </a:r>
          </a:p>
        </p:txBody>
      </p:sp>
    </p:spTree>
    <p:extLst>
      <p:ext uri="{BB962C8B-B14F-4D97-AF65-F5344CB8AC3E}">
        <p14:creationId xmlns:p14="http://schemas.microsoft.com/office/powerpoint/2010/main" val="4062952311"/>
      </p:ext>
    </p:extLst>
  </p:cSld>
  <p:clrMapOvr>
    <a:masterClrMapping/>
  </p:clrMapOvr>
</p:sld>
</file>

<file path=ppt/theme/theme1.xml><?xml version="1.0" encoding="utf-8"?>
<a:theme xmlns:a="http://schemas.openxmlformats.org/drawingml/2006/main" name="VZLET_gorizont">
  <a:themeElements>
    <a:clrScheme name="VZLET">
      <a:dk1>
        <a:srgbClr val="000000"/>
      </a:dk1>
      <a:lt1>
        <a:srgbClr val="FFFFFF"/>
      </a:lt1>
      <a:dk2>
        <a:srgbClr val="000000"/>
      </a:dk2>
      <a:lt2>
        <a:srgbClr val="EEECE1"/>
      </a:lt2>
      <a:accent1>
        <a:srgbClr val="EF2C50"/>
      </a:accent1>
      <a:accent2>
        <a:srgbClr val="13BDCC"/>
      </a:accent2>
      <a:accent3>
        <a:srgbClr val="F89830"/>
      </a:accent3>
      <a:accent4>
        <a:srgbClr val="E0C300"/>
      </a:accent4>
      <a:accent5>
        <a:srgbClr val="B34695"/>
      </a:accent5>
      <a:accent6>
        <a:srgbClr val="7184E2"/>
      </a:accent6>
      <a:hlink>
        <a:srgbClr val="13BDCC"/>
      </a:hlink>
      <a:folHlink>
        <a:srgbClr val="13BDCC"/>
      </a:folHlink>
    </a:clrScheme>
    <a:fontScheme name="Arial Black/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ZLET_vertical">
  <a:themeElements>
    <a:clrScheme name="VZLET">
      <a:dk1>
        <a:srgbClr val="000000"/>
      </a:dk1>
      <a:lt1>
        <a:srgbClr val="FFFFFF"/>
      </a:lt1>
      <a:dk2>
        <a:srgbClr val="000000"/>
      </a:dk2>
      <a:lt2>
        <a:srgbClr val="EEECE1"/>
      </a:lt2>
      <a:accent1>
        <a:srgbClr val="EF2C50"/>
      </a:accent1>
      <a:accent2>
        <a:srgbClr val="13BDCC"/>
      </a:accent2>
      <a:accent3>
        <a:srgbClr val="F89830"/>
      </a:accent3>
      <a:accent4>
        <a:srgbClr val="E0C300"/>
      </a:accent4>
      <a:accent5>
        <a:srgbClr val="B34695"/>
      </a:accent5>
      <a:accent6>
        <a:srgbClr val="7184E2"/>
      </a:accent6>
      <a:hlink>
        <a:srgbClr val="13BDCC"/>
      </a:hlink>
      <a:folHlink>
        <a:srgbClr val="13BDC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135</Words>
  <Application>Microsoft Office PowerPoint</Application>
  <PresentationFormat>Произвольный</PresentationFormat>
  <Paragraphs>37</Paragraphs>
  <Slides>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VZLET_gorizont</vt:lpstr>
      <vt:lpstr>VZLET_vertical</vt:lpstr>
      <vt:lpstr>Региональный конкурс Московская область 2020-2021 учебный год</vt:lpstr>
      <vt:lpstr>Проблематика и актуальность проекта</vt:lpstr>
      <vt:lpstr>Цель и задачи проекта</vt:lpstr>
      <vt:lpstr>Описание хода работы над проектом</vt:lpstr>
      <vt:lpstr>Выводы, результаты</vt:lpstr>
      <vt:lpstr>Планы по дальнейшему развитию проекта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Ухина</dc:creator>
  <cp:lastModifiedBy>user</cp:lastModifiedBy>
  <cp:revision>29</cp:revision>
  <dcterms:created xsi:type="dcterms:W3CDTF">2020-08-24T14:52:36Z</dcterms:created>
  <dcterms:modified xsi:type="dcterms:W3CDTF">2020-12-14T14:50:58Z</dcterms:modified>
</cp:coreProperties>
</file>